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57" r:id="rId2"/>
    <p:sldMasterId id="2147483686" r:id="rId3"/>
    <p:sldMasterId id="2147483666" r:id="rId4"/>
    <p:sldMasterId id="2147483678" r:id="rId5"/>
  </p:sldMasterIdLst>
  <p:notesMasterIdLst>
    <p:notesMasterId r:id="rId12"/>
  </p:notesMasterIdLst>
  <p:handoutMasterIdLst>
    <p:handoutMasterId r:id="rId13"/>
  </p:handoutMasterIdLst>
  <p:sldIdLst>
    <p:sldId id="285" r:id="rId6"/>
    <p:sldId id="287" r:id="rId7"/>
    <p:sldId id="288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1A9EE-9417-4B09-BB7B-BC929E371D4B}" v="4" dt="2025-11-27T10:59:59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33" autoAdjust="0"/>
  </p:normalViewPr>
  <p:slideViewPr>
    <p:cSldViewPr snapToGrid="0">
      <p:cViewPr varScale="1">
        <p:scale>
          <a:sx n="84" d="100"/>
          <a:sy n="84" d="100"/>
        </p:scale>
        <p:origin x="114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u Valli" userId="4b302833-2e1e-4b3a-bd5d-c43a18a6df57" providerId="ADAL" clId="{F4ADAE38-83DB-4463-A5EB-F681F4BAAF4B}"/>
    <pc:docChg chg="custSel modSld">
      <pc:chgData name="Anu Valli" userId="4b302833-2e1e-4b3a-bd5d-c43a18a6df57" providerId="ADAL" clId="{F4ADAE38-83DB-4463-A5EB-F681F4BAAF4B}" dt="2025-11-27T13:28:23.574" v="12" actId="1076"/>
      <pc:docMkLst>
        <pc:docMk/>
      </pc:docMkLst>
      <pc:sldChg chg="addSp modSp mod">
        <pc:chgData name="Anu Valli" userId="4b302833-2e1e-4b3a-bd5d-c43a18a6df57" providerId="ADAL" clId="{F4ADAE38-83DB-4463-A5EB-F681F4BAAF4B}" dt="2025-11-27T08:41:58.908" v="8"/>
        <pc:sldMkLst>
          <pc:docMk/>
          <pc:sldMk cId="2172042880" sldId="285"/>
        </pc:sldMkLst>
        <pc:spChg chg="add mod">
          <ac:chgData name="Anu Valli" userId="4b302833-2e1e-4b3a-bd5d-c43a18a6df57" providerId="ADAL" clId="{F4ADAE38-83DB-4463-A5EB-F681F4BAAF4B}" dt="2025-11-27T08:41:58.908" v="8"/>
          <ac:spMkLst>
            <pc:docMk/>
            <pc:sldMk cId="2172042880" sldId="285"/>
            <ac:spMk id="4" creationId="{69FDA557-8CB4-8ABD-8AFA-6F838DE59895}"/>
          </ac:spMkLst>
        </pc:spChg>
        <pc:graphicFrameChg chg="modGraphic">
          <ac:chgData name="Anu Valli" userId="4b302833-2e1e-4b3a-bd5d-c43a18a6df57" providerId="ADAL" clId="{F4ADAE38-83DB-4463-A5EB-F681F4BAAF4B}" dt="2025-11-27T07:54:10.342" v="1" actId="20577"/>
          <ac:graphicFrameMkLst>
            <pc:docMk/>
            <pc:sldMk cId="2172042880" sldId="285"/>
            <ac:graphicFrameMk id="6" creationId="{F58B085B-CD05-889A-655E-6B7A63048493}"/>
          </ac:graphicFrameMkLst>
        </pc:graphicFrameChg>
      </pc:sldChg>
      <pc:sldChg chg="modSp mod">
        <pc:chgData name="Anu Valli" userId="4b302833-2e1e-4b3a-bd5d-c43a18a6df57" providerId="ADAL" clId="{F4ADAE38-83DB-4463-A5EB-F681F4BAAF4B}" dt="2025-11-27T13:28:23.574" v="12" actId="1076"/>
        <pc:sldMkLst>
          <pc:docMk/>
          <pc:sldMk cId="765149249" sldId="287"/>
        </pc:sldMkLst>
        <pc:picChg chg="mod">
          <ac:chgData name="Anu Valli" userId="4b302833-2e1e-4b3a-bd5d-c43a18a6df57" providerId="ADAL" clId="{F4ADAE38-83DB-4463-A5EB-F681F4BAAF4B}" dt="2025-11-27T13:28:23.574" v="12" actId="1076"/>
          <ac:picMkLst>
            <pc:docMk/>
            <pc:sldMk cId="765149249" sldId="287"/>
            <ac:picMk id="6" creationId="{9BF1CBA1-A9B2-80C8-7865-5BB294537D5F}"/>
          </ac:picMkLst>
        </pc:picChg>
      </pc:sldChg>
      <pc:sldChg chg="addSp delSp modSp mod">
        <pc:chgData name="Anu Valli" userId="4b302833-2e1e-4b3a-bd5d-c43a18a6df57" providerId="ADAL" clId="{F4ADAE38-83DB-4463-A5EB-F681F4BAAF4B}" dt="2025-11-27T11:00:01.786" v="11" actId="27614"/>
        <pc:sldMkLst>
          <pc:docMk/>
          <pc:sldMk cId="3160194425" sldId="291"/>
        </pc:sldMkLst>
        <pc:picChg chg="add del">
          <ac:chgData name="Anu Valli" userId="4b302833-2e1e-4b3a-bd5d-c43a18a6df57" providerId="ADAL" clId="{F4ADAE38-83DB-4463-A5EB-F681F4BAAF4B}" dt="2025-11-27T10:59:42.437" v="9" actId="21"/>
          <ac:picMkLst>
            <pc:docMk/>
            <pc:sldMk cId="3160194425" sldId="291"/>
            <ac:picMk id="2" creationId="{FD1767AF-49A4-CA7F-9711-46C9F8EF5E2A}"/>
          </ac:picMkLst>
        </pc:picChg>
        <pc:picChg chg="del">
          <ac:chgData name="Anu Valli" userId="4b302833-2e1e-4b3a-bd5d-c43a18a6df57" providerId="ADAL" clId="{F4ADAE38-83DB-4463-A5EB-F681F4BAAF4B}" dt="2025-11-27T08:38:09.377" v="2" actId="21"/>
          <ac:picMkLst>
            <pc:docMk/>
            <pc:sldMk cId="3160194425" sldId="291"/>
            <ac:picMk id="3" creationId="{4682645C-104E-D61E-C2BA-C6A94EAAE51E}"/>
          </ac:picMkLst>
        </pc:picChg>
        <pc:picChg chg="add mod">
          <ac:chgData name="Anu Valli" userId="4b302833-2e1e-4b3a-bd5d-c43a18a6df57" providerId="ADAL" clId="{F4ADAE38-83DB-4463-A5EB-F681F4BAAF4B}" dt="2025-11-27T11:00:01.786" v="11" actId="27614"/>
          <ac:picMkLst>
            <pc:docMk/>
            <pc:sldMk cId="3160194425" sldId="291"/>
            <ac:picMk id="5" creationId="{6476A1C6-FB27-832F-AAEC-B4DB0D0C975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6C394-F1E8-4B59-AF6D-F94D7B650E85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F9743-0C32-4EC7-97E5-269644A243C4}">
      <dgm:prSet/>
      <dgm:spPr/>
      <dgm:t>
        <a:bodyPr/>
        <a:lstStyle/>
        <a:p>
          <a:r>
            <a:rPr lang="et-EE" dirty="0"/>
            <a:t>Taotluse esitamine on avatud                     </a:t>
          </a:r>
          <a:r>
            <a:rPr lang="et-EE" b="1" dirty="0"/>
            <a:t>1.12-22.12.2025</a:t>
          </a:r>
          <a:r>
            <a:rPr lang="et-EE" dirty="0"/>
            <a:t>.</a:t>
          </a:r>
          <a:endParaRPr lang="en-US" dirty="0"/>
        </a:p>
      </dgm:t>
    </dgm:pt>
    <dgm:pt modelId="{7A45A4D6-3873-4FC1-A05A-0EE89F842682}" type="parTrans" cxnId="{79803C26-C008-4394-826C-BF7B6CA3985A}">
      <dgm:prSet/>
      <dgm:spPr/>
      <dgm:t>
        <a:bodyPr/>
        <a:lstStyle/>
        <a:p>
          <a:endParaRPr lang="en-US"/>
        </a:p>
      </dgm:t>
    </dgm:pt>
    <dgm:pt modelId="{9BE861C5-AA65-46C3-B525-F02052AD0350}" type="sibTrans" cxnId="{79803C26-C008-4394-826C-BF7B6CA3985A}">
      <dgm:prSet/>
      <dgm:spPr/>
      <dgm:t>
        <a:bodyPr/>
        <a:lstStyle/>
        <a:p>
          <a:endParaRPr lang="en-US"/>
        </a:p>
      </dgm:t>
    </dgm:pt>
    <dgm:pt modelId="{B53076E3-1EAB-4158-B543-66BAB2699900}">
      <dgm:prSet/>
      <dgm:spPr/>
      <dgm:t>
        <a:bodyPr/>
        <a:lstStyle/>
        <a:p>
          <a:r>
            <a:rPr lang="et-EE" dirty="0"/>
            <a:t>Tervisekassa arvestab hüvitise suuruse ja teeb </a:t>
          </a:r>
          <a:r>
            <a:rPr lang="et-EE" b="1" dirty="0"/>
            <a:t>väljamakse </a:t>
          </a:r>
          <a:r>
            <a:rPr lang="et-EE" dirty="0"/>
            <a:t>hiljemalt </a:t>
          </a:r>
        </a:p>
        <a:p>
          <a:r>
            <a:rPr lang="et-EE" b="1" dirty="0"/>
            <a:t>31. jaanuariks 2026 </a:t>
          </a:r>
          <a:r>
            <a:rPr lang="et-EE" dirty="0"/>
            <a:t>perioodi           </a:t>
          </a:r>
          <a:r>
            <a:rPr lang="et-EE" b="1" dirty="0"/>
            <a:t> 01.07.2025-31.12.2025</a:t>
          </a:r>
          <a:r>
            <a:rPr lang="et-EE" dirty="0"/>
            <a:t> eest.</a:t>
          </a:r>
          <a:endParaRPr lang="en-US" dirty="0"/>
        </a:p>
      </dgm:t>
    </dgm:pt>
    <dgm:pt modelId="{87049729-21F1-41ED-86AF-F5BB8E368543}" type="parTrans" cxnId="{7FB3B7F7-C6B6-46CE-A326-BD4493100AC6}">
      <dgm:prSet/>
      <dgm:spPr/>
      <dgm:t>
        <a:bodyPr/>
        <a:lstStyle/>
        <a:p>
          <a:endParaRPr lang="en-US"/>
        </a:p>
      </dgm:t>
    </dgm:pt>
    <dgm:pt modelId="{C475111C-9151-4E44-A9B1-2FA3327F3F3F}" type="sibTrans" cxnId="{7FB3B7F7-C6B6-46CE-A326-BD4493100AC6}">
      <dgm:prSet/>
      <dgm:spPr/>
      <dgm:t>
        <a:bodyPr/>
        <a:lstStyle/>
        <a:p>
          <a:endParaRPr lang="en-US"/>
        </a:p>
      </dgm:t>
    </dgm:pt>
    <dgm:pt modelId="{3B86B9A9-3F65-433D-AA18-6372CAFA3761}">
      <dgm:prSet/>
      <dgm:spPr/>
      <dgm:t>
        <a:bodyPr/>
        <a:lstStyle/>
        <a:p>
          <a:r>
            <a:rPr lang="et-EE" dirty="0"/>
            <a:t>Tervisekassa lähtub raviasutuse poolt </a:t>
          </a:r>
          <a:r>
            <a:rPr lang="et-EE" b="1" dirty="0"/>
            <a:t>viimati esitatud taotlusest.</a:t>
          </a:r>
          <a:endParaRPr lang="en-US" b="1" dirty="0"/>
        </a:p>
      </dgm:t>
    </dgm:pt>
    <dgm:pt modelId="{3747F084-500C-4577-945C-8FBD7B7B8A4F}" type="parTrans" cxnId="{057160AC-92FB-4D1D-90E8-1F42B089DBBB}">
      <dgm:prSet/>
      <dgm:spPr/>
      <dgm:t>
        <a:bodyPr/>
        <a:lstStyle/>
        <a:p>
          <a:endParaRPr lang="en-US"/>
        </a:p>
      </dgm:t>
    </dgm:pt>
    <dgm:pt modelId="{F6CDE8BC-147A-4678-B20C-507D8208EC31}" type="sibTrans" cxnId="{057160AC-92FB-4D1D-90E8-1F42B089DBBB}">
      <dgm:prSet/>
      <dgm:spPr/>
      <dgm:t>
        <a:bodyPr/>
        <a:lstStyle/>
        <a:p>
          <a:endParaRPr lang="en-US"/>
        </a:p>
      </dgm:t>
    </dgm:pt>
    <dgm:pt modelId="{42391708-FCFC-4AB4-925F-94179DAD7B53}" type="pres">
      <dgm:prSet presAssocID="{4196C394-F1E8-4B59-AF6D-F94D7B650E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5C351B-29EA-45A7-A365-60E18257CDDA}" type="pres">
      <dgm:prSet presAssocID="{34EF9743-0C32-4EC7-97E5-269644A243C4}" presName="hierRoot1" presStyleCnt="0"/>
      <dgm:spPr/>
    </dgm:pt>
    <dgm:pt modelId="{1CF27216-92BD-4570-A551-8D7160A63A69}" type="pres">
      <dgm:prSet presAssocID="{34EF9743-0C32-4EC7-97E5-269644A243C4}" presName="composite" presStyleCnt="0"/>
      <dgm:spPr/>
    </dgm:pt>
    <dgm:pt modelId="{8F357B44-16AD-427F-BB0A-4E2CD8FA9566}" type="pres">
      <dgm:prSet presAssocID="{34EF9743-0C32-4EC7-97E5-269644A243C4}" presName="background" presStyleLbl="node0" presStyleIdx="0" presStyleCnt="3"/>
      <dgm:spPr/>
    </dgm:pt>
    <dgm:pt modelId="{39E9DB0B-93D3-4A03-AB15-CE63D162F728}" type="pres">
      <dgm:prSet presAssocID="{34EF9743-0C32-4EC7-97E5-269644A243C4}" presName="text" presStyleLbl="fgAcc0" presStyleIdx="0" presStyleCnt="3">
        <dgm:presLayoutVars>
          <dgm:chPref val="3"/>
        </dgm:presLayoutVars>
      </dgm:prSet>
      <dgm:spPr/>
    </dgm:pt>
    <dgm:pt modelId="{6D386177-11F7-464D-BD40-30C413B27F53}" type="pres">
      <dgm:prSet presAssocID="{34EF9743-0C32-4EC7-97E5-269644A243C4}" presName="hierChild2" presStyleCnt="0"/>
      <dgm:spPr/>
    </dgm:pt>
    <dgm:pt modelId="{F97D5BE9-5CFF-4DB2-8788-0AE121E980FE}" type="pres">
      <dgm:prSet presAssocID="{B53076E3-1EAB-4158-B543-66BAB2699900}" presName="hierRoot1" presStyleCnt="0"/>
      <dgm:spPr/>
    </dgm:pt>
    <dgm:pt modelId="{3B1CD8FC-BC5A-4372-A013-726A20246059}" type="pres">
      <dgm:prSet presAssocID="{B53076E3-1EAB-4158-B543-66BAB2699900}" presName="composite" presStyleCnt="0"/>
      <dgm:spPr/>
    </dgm:pt>
    <dgm:pt modelId="{C8BB4124-B807-4D7F-8114-FF875830357F}" type="pres">
      <dgm:prSet presAssocID="{B53076E3-1EAB-4158-B543-66BAB2699900}" presName="background" presStyleLbl="node0" presStyleIdx="1" presStyleCnt="3"/>
      <dgm:spPr/>
    </dgm:pt>
    <dgm:pt modelId="{757F4F66-C24E-440C-9953-631C9B2AE53B}" type="pres">
      <dgm:prSet presAssocID="{B53076E3-1EAB-4158-B543-66BAB2699900}" presName="text" presStyleLbl="fgAcc0" presStyleIdx="1" presStyleCnt="3" custScaleX="122521">
        <dgm:presLayoutVars>
          <dgm:chPref val="3"/>
        </dgm:presLayoutVars>
      </dgm:prSet>
      <dgm:spPr/>
    </dgm:pt>
    <dgm:pt modelId="{EDD9A002-EDE2-41B1-ABD3-067CB0A2B6F4}" type="pres">
      <dgm:prSet presAssocID="{B53076E3-1EAB-4158-B543-66BAB2699900}" presName="hierChild2" presStyleCnt="0"/>
      <dgm:spPr/>
    </dgm:pt>
    <dgm:pt modelId="{FB343952-B883-42B3-8F2F-3F79014FC571}" type="pres">
      <dgm:prSet presAssocID="{3B86B9A9-3F65-433D-AA18-6372CAFA3761}" presName="hierRoot1" presStyleCnt="0"/>
      <dgm:spPr/>
    </dgm:pt>
    <dgm:pt modelId="{F6529E08-D09D-401F-A6CB-B7752EFA2D4F}" type="pres">
      <dgm:prSet presAssocID="{3B86B9A9-3F65-433D-AA18-6372CAFA3761}" presName="composite" presStyleCnt="0"/>
      <dgm:spPr/>
    </dgm:pt>
    <dgm:pt modelId="{DE1061A2-C278-4EC3-B9A8-F1A20E8F489C}" type="pres">
      <dgm:prSet presAssocID="{3B86B9A9-3F65-433D-AA18-6372CAFA3761}" presName="background" presStyleLbl="node0" presStyleIdx="2" presStyleCnt="3"/>
      <dgm:spPr/>
    </dgm:pt>
    <dgm:pt modelId="{6CD634D3-8ADF-43A9-B9B9-7D42460E0B75}" type="pres">
      <dgm:prSet presAssocID="{3B86B9A9-3F65-433D-AA18-6372CAFA3761}" presName="text" presStyleLbl="fgAcc0" presStyleIdx="2" presStyleCnt="3">
        <dgm:presLayoutVars>
          <dgm:chPref val="3"/>
        </dgm:presLayoutVars>
      </dgm:prSet>
      <dgm:spPr/>
    </dgm:pt>
    <dgm:pt modelId="{FEE612B0-C970-4140-880A-9D229943B9D3}" type="pres">
      <dgm:prSet presAssocID="{3B86B9A9-3F65-433D-AA18-6372CAFA3761}" presName="hierChild2" presStyleCnt="0"/>
      <dgm:spPr/>
    </dgm:pt>
  </dgm:ptLst>
  <dgm:cxnLst>
    <dgm:cxn modelId="{183DB716-BD42-4EEC-A738-A0054AEFFEBE}" type="presOf" srcId="{B53076E3-1EAB-4158-B543-66BAB2699900}" destId="{757F4F66-C24E-440C-9953-631C9B2AE53B}" srcOrd="0" destOrd="0" presId="urn:microsoft.com/office/officeart/2005/8/layout/hierarchy1"/>
    <dgm:cxn modelId="{DC135420-7A1B-4FE1-96C5-F86933B6CEEA}" type="presOf" srcId="{34EF9743-0C32-4EC7-97E5-269644A243C4}" destId="{39E9DB0B-93D3-4A03-AB15-CE63D162F728}" srcOrd="0" destOrd="0" presId="urn:microsoft.com/office/officeart/2005/8/layout/hierarchy1"/>
    <dgm:cxn modelId="{79803C26-C008-4394-826C-BF7B6CA3985A}" srcId="{4196C394-F1E8-4B59-AF6D-F94D7B650E85}" destId="{34EF9743-0C32-4EC7-97E5-269644A243C4}" srcOrd="0" destOrd="0" parTransId="{7A45A4D6-3873-4FC1-A05A-0EE89F842682}" sibTransId="{9BE861C5-AA65-46C3-B525-F02052AD0350}"/>
    <dgm:cxn modelId="{057160AC-92FB-4D1D-90E8-1F42B089DBBB}" srcId="{4196C394-F1E8-4B59-AF6D-F94D7B650E85}" destId="{3B86B9A9-3F65-433D-AA18-6372CAFA3761}" srcOrd="2" destOrd="0" parTransId="{3747F084-500C-4577-945C-8FBD7B7B8A4F}" sibTransId="{F6CDE8BC-147A-4678-B20C-507D8208EC31}"/>
    <dgm:cxn modelId="{1A9D28B7-7165-4E5D-8237-A6B68CA77039}" type="presOf" srcId="{4196C394-F1E8-4B59-AF6D-F94D7B650E85}" destId="{42391708-FCFC-4AB4-925F-94179DAD7B53}" srcOrd="0" destOrd="0" presId="urn:microsoft.com/office/officeart/2005/8/layout/hierarchy1"/>
    <dgm:cxn modelId="{7FB3B7F7-C6B6-46CE-A326-BD4493100AC6}" srcId="{4196C394-F1E8-4B59-AF6D-F94D7B650E85}" destId="{B53076E3-1EAB-4158-B543-66BAB2699900}" srcOrd="1" destOrd="0" parTransId="{87049729-21F1-41ED-86AF-F5BB8E368543}" sibTransId="{C475111C-9151-4E44-A9B1-2FA3327F3F3F}"/>
    <dgm:cxn modelId="{BDDAAEFC-2401-4DEB-8E54-4ED41240C9AE}" type="presOf" srcId="{3B86B9A9-3F65-433D-AA18-6372CAFA3761}" destId="{6CD634D3-8ADF-43A9-B9B9-7D42460E0B75}" srcOrd="0" destOrd="0" presId="urn:microsoft.com/office/officeart/2005/8/layout/hierarchy1"/>
    <dgm:cxn modelId="{5945F018-0EDB-4B87-A970-4918239825BA}" type="presParOf" srcId="{42391708-FCFC-4AB4-925F-94179DAD7B53}" destId="{EA5C351B-29EA-45A7-A365-60E18257CDDA}" srcOrd="0" destOrd="0" presId="urn:microsoft.com/office/officeart/2005/8/layout/hierarchy1"/>
    <dgm:cxn modelId="{A5D1859E-C7C0-43E2-9727-2132AD68D6D9}" type="presParOf" srcId="{EA5C351B-29EA-45A7-A365-60E18257CDDA}" destId="{1CF27216-92BD-4570-A551-8D7160A63A69}" srcOrd="0" destOrd="0" presId="urn:microsoft.com/office/officeart/2005/8/layout/hierarchy1"/>
    <dgm:cxn modelId="{FC913E82-D6AD-414E-851D-C03FEA04FE13}" type="presParOf" srcId="{1CF27216-92BD-4570-A551-8D7160A63A69}" destId="{8F357B44-16AD-427F-BB0A-4E2CD8FA9566}" srcOrd="0" destOrd="0" presId="urn:microsoft.com/office/officeart/2005/8/layout/hierarchy1"/>
    <dgm:cxn modelId="{2232C4FA-60BF-4EEB-8F00-711DB202EF06}" type="presParOf" srcId="{1CF27216-92BD-4570-A551-8D7160A63A69}" destId="{39E9DB0B-93D3-4A03-AB15-CE63D162F728}" srcOrd="1" destOrd="0" presId="urn:microsoft.com/office/officeart/2005/8/layout/hierarchy1"/>
    <dgm:cxn modelId="{339AB70A-4A39-425F-91F4-6B10C1586331}" type="presParOf" srcId="{EA5C351B-29EA-45A7-A365-60E18257CDDA}" destId="{6D386177-11F7-464D-BD40-30C413B27F53}" srcOrd="1" destOrd="0" presId="urn:microsoft.com/office/officeart/2005/8/layout/hierarchy1"/>
    <dgm:cxn modelId="{C8F4BB39-0CBD-469E-B9BB-BA14CA5769E8}" type="presParOf" srcId="{42391708-FCFC-4AB4-925F-94179DAD7B53}" destId="{F97D5BE9-5CFF-4DB2-8788-0AE121E980FE}" srcOrd="1" destOrd="0" presId="urn:microsoft.com/office/officeart/2005/8/layout/hierarchy1"/>
    <dgm:cxn modelId="{9CB1791C-29D4-478C-87E5-7ACC114A99D0}" type="presParOf" srcId="{F97D5BE9-5CFF-4DB2-8788-0AE121E980FE}" destId="{3B1CD8FC-BC5A-4372-A013-726A20246059}" srcOrd="0" destOrd="0" presId="urn:microsoft.com/office/officeart/2005/8/layout/hierarchy1"/>
    <dgm:cxn modelId="{459280C6-3E1D-49C1-8DA7-C93F4C3DEACA}" type="presParOf" srcId="{3B1CD8FC-BC5A-4372-A013-726A20246059}" destId="{C8BB4124-B807-4D7F-8114-FF875830357F}" srcOrd="0" destOrd="0" presId="urn:microsoft.com/office/officeart/2005/8/layout/hierarchy1"/>
    <dgm:cxn modelId="{A227C7D5-A0FC-476F-8EC8-19804318E806}" type="presParOf" srcId="{3B1CD8FC-BC5A-4372-A013-726A20246059}" destId="{757F4F66-C24E-440C-9953-631C9B2AE53B}" srcOrd="1" destOrd="0" presId="urn:microsoft.com/office/officeart/2005/8/layout/hierarchy1"/>
    <dgm:cxn modelId="{FD19EE61-8B36-458E-8604-B939DF40C04D}" type="presParOf" srcId="{F97D5BE9-5CFF-4DB2-8788-0AE121E980FE}" destId="{EDD9A002-EDE2-41B1-ABD3-067CB0A2B6F4}" srcOrd="1" destOrd="0" presId="urn:microsoft.com/office/officeart/2005/8/layout/hierarchy1"/>
    <dgm:cxn modelId="{D2F1B57A-2D5D-4BD1-ACC9-46512B21491E}" type="presParOf" srcId="{42391708-FCFC-4AB4-925F-94179DAD7B53}" destId="{FB343952-B883-42B3-8F2F-3F79014FC571}" srcOrd="2" destOrd="0" presId="urn:microsoft.com/office/officeart/2005/8/layout/hierarchy1"/>
    <dgm:cxn modelId="{BDFB2EBC-3797-4B74-9D47-68D7EDDCB9A5}" type="presParOf" srcId="{FB343952-B883-42B3-8F2F-3F79014FC571}" destId="{F6529E08-D09D-401F-A6CB-B7752EFA2D4F}" srcOrd="0" destOrd="0" presId="urn:microsoft.com/office/officeart/2005/8/layout/hierarchy1"/>
    <dgm:cxn modelId="{E2BC31E6-25E9-4DFC-8738-C29DF39058FD}" type="presParOf" srcId="{F6529E08-D09D-401F-A6CB-B7752EFA2D4F}" destId="{DE1061A2-C278-4EC3-B9A8-F1A20E8F489C}" srcOrd="0" destOrd="0" presId="urn:microsoft.com/office/officeart/2005/8/layout/hierarchy1"/>
    <dgm:cxn modelId="{CB9359E2-4E07-4D4E-935F-83AD99B1B57D}" type="presParOf" srcId="{F6529E08-D09D-401F-A6CB-B7752EFA2D4F}" destId="{6CD634D3-8ADF-43A9-B9B9-7D42460E0B75}" srcOrd="1" destOrd="0" presId="urn:microsoft.com/office/officeart/2005/8/layout/hierarchy1"/>
    <dgm:cxn modelId="{7620D72E-BBF6-4A0A-A0F1-BA4F6A7B3135}" type="presParOf" srcId="{FB343952-B883-42B3-8F2F-3F79014FC571}" destId="{FEE612B0-C970-4140-880A-9D229943B9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57B44-16AD-427F-BB0A-4E2CD8FA9566}">
      <dsp:nvSpPr>
        <dsp:cNvPr id="0" name=""/>
        <dsp:cNvSpPr/>
      </dsp:nvSpPr>
      <dsp:spPr>
        <a:xfrm>
          <a:off x="7711" y="978544"/>
          <a:ext cx="2795737" cy="1775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E9DB0B-93D3-4A03-AB15-CE63D162F728}">
      <dsp:nvSpPr>
        <dsp:cNvPr id="0" name=""/>
        <dsp:cNvSpPr/>
      </dsp:nvSpPr>
      <dsp:spPr>
        <a:xfrm>
          <a:off x="318348" y="1273650"/>
          <a:ext cx="2795737" cy="1775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900" kern="1200" dirty="0"/>
            <a:t>Taotluse esitamine on avatud                     </a:t>
          </a:r>
          <a:r>
            <a:rPr lang="et-EE" sz="1900" b="1" kern="1200" dirty="0"/>
            <a:t>1.12-22.12.2025</a:t>
          </a:r>
          <a:r>
            <a:rPr lang="et-EE" sz="1900" kern="1200" dirty="0"/>
            <a:t>.</a:t>
          </a:r>
          <a:endParaRPr lang="en-US" sz="1900" kern="1200" dirty="0"/>
        </a:p>
      </dsp:txBody>
      <dsp:txXfrm>
        <a:off x="370345" y="1325647"/>
        <a:ext cx="2691743" cy="1671299"/>
      </dsp:txXfrm>
    </dsp:sp>
    <dsp:sp modelId="{C8BB4124-B807-4D7F-8114-FF875830357F}">
      <dsp:nvSpPr>
        <dsp:cNvPr id="0" name=""/>
        <dsp:cNvSpPr/>
      </dsp:nvSpPr>
      <dsp:spPr>
        <a:xfrm>
          <a:off x="3424723" y="978544"/>
          <a:ext cx="3425365" cy="1775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7F4F66-C24E-440C-9953-631C9B2AE53B}">
      <dsp:nvSpPr>
        <dsp:cNvPr id="0" name=""/>
        <dsp:cNvSpPr/>
      </dsp:nvSpPr>
      <dsp:spPr>
        <a:xfrm>
          <a:off x="3735361" y="1273650"/>
          <a:ext cx="3425365" cy="1775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900" kern="1200" dirty="0"/>
            <a:t>Tervisekassa arvestab hüvitise suuruse ja teeb </a:t>
          </a:r>
          <a:r>
            <a:rPr lang="et-EE" sz="1900" b="1" kern="1200" dirty="0"/>
            <a:t>väljamakse </a:t>
          </a:r>
          <a:r>
            <a:rPr lang="et-EE" sz="1900" kern="1200" dirty="0"/>
            <a:t>hiljemalt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900" b="1" kern="1200" dirty="0"/>
            <a:t>31. jaanuariks 2026 </a:t>
          </a:r>
          <a:r>
            <a:rPr lang="et-EE" sz="1900" kern="1200" dirty="0"/>
            <a:t>perioodi           </a:t>
          </a:r>
          <a:r>
            <a:rPr lang="et-EE" sz="1900" b="1" kern="1200" dirty="0"/>
            <a:t> 01.07.2025-31.12.2025</a:t>
          </a:r>
          <a:r>
            <a:rPr lang="et-EE" sz="1900" kern="1200" dirty="0"/>
            <a:t> eest.</a:t>
          </a:r>
          <a:endParaRPr lang="en-US" sz="1900" kern="1200" dirty="0"/>
        </a:p>
      </dsp:txBody>
      <dsp:txXfrm>
        <a:off x="3787358" y="1325647"/>
        <a:ext cx="3321371" cy="1671299"/>
      </dsp:txXfrm>
    </dsp:sp>
    <dsp:sp modelId="{DE1061A2-C278-4EC3-B9A8-F1A20E8F489C}">
      <dsp:nvSpPr>
        <dsp:cNvPr id="0" name=""/>
        <dsp:cNvSpPr/>
      </dsp:nvSpPr>
      <dsp:spPr>
        <a:xfrm>
          <a:off x="7471363" y="978544"/>
          <a:ext cx="2795737" cy="1775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D634D3-8ADF-43A9-B9B9-7D42460E0B75}">
      <dsp:nvSpPr>
        <dsp:cNvPr id="0" name=""/>
        <dsp:cNvSpPr/>
      </dsp:nvSpPr>
      <dsp:spPr>
        <a:xfrm>
          <a:off x="7782001" y="1273650"/>
          <a:ext cx="2795737" cy="1775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900" kern="1200" dirty="0"/>
            <a:t>Tervisekassa lähtub raviasutuse poolt </a:t>
          </a:r>
          <a:r>
            <a:rPr lang="et-EE" sz="1900" b="1" kern="1200" dirty="0"/>
            <a:t>viimati esitatud taotlusest.</a:t>
          </a:r>
          <a:endParaRPr lang="en-US" sz="1900" b="1" kern="1200" dirty="0"/>
        </a:p>
      </dsp:txBody>
      <dsp:txXfrm>
        <a:off x="7833998" y="1325647"/>
        <a:ext cx="2691743" cy="1671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27.11.2025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14:05:40.66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0,'5176'191'0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6T14:06:51.62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10:02.14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23,'0'-1,"1"0,-1 0,0 0,1-1,-1 1,1 0,-1 0,1 0,0 0,-1 0,1 0,0 0,0 0,-1 1,1-1,0 0,0 0,0 1,0-1,0 0,0 1,0-1,1 1,-1-1,0 1,0 0,0 0,0-1,1 1,-1 0,0 0,0 0,0 0,3 1,42 3,-12 6,0 1,46 23,-42-17,18 14,-48-25,0-1,0 0,1 0,0-1,0 0,0-1,0 0,17 3,-8-4,0-2,0 0,1-1,-1-1,0-1,22-6,6 0,-33 8,0 0,-1 1,1 1,0 0,0 0,-1 2,13 3,45 6,-56-11,0-1,-1 0,26-4,-37 4,0-1,0 1,1-1,-1 0,0 0,0 0,0 0,0 0,0 0,0 0,0-1,0 1,2-3,-3 3,0-1,-1 1,1 0,-1 0,1 0,-1-1,0 1,0 0,1 0,-1-1,0 1,0 0,0-1,0 1,-1 0,1-1,0 1,-1 0,1 0,0-1,-1 1,1 0,-1 0,0 0,1 0,-3-2,-11-13,-5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1-26T14:10:05.50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0,'6'0,"6"0,8 0,0 6,1 1,4 0,-3 4,0 0,2-2,-4 3,1 0,2-3,-3 3,1 0,18 18,2 11,-5-3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27.11.2025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partner.tervisekassa.ee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1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customXml" Target="../ink/ink3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01574B-CB2C-2306-9DE9-84D4FFE14D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275" y="1063912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/>
              <a:t>Taotlus vastutuskindlustuspoliisi hüvitamiseks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58B085B-CD05-889A-655E-6B7A6304849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3603247"/>
              </p:ext>
            </p:extLst>
          </p:nvPr>
        </p:nvGraphicFramePr>
        <p:xfrm>
          <a:off x="803275" y="2209800"/>
          <a:ext cx="10585450" cy="402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9FDA557-8CB4-8ABD-8AFA-6F838DE59895}"/>
              </a:ext>
            </a:extLst>
          </p:cNvPr>
          <p:cNvSpPr txBox="1"/>
          <p:nvPr/>
        </p:nvSpPr>
        <p:spPr>
          <a:xfrm>
            <a:off x="1527810" y="16770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>
                <a:hlinkClick r:id="rId7"/>
              </a:rPr>
              <a:t>https://partner.tervisekassa.ee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204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F1CBA1-A9B2-80C8-7865-5BB29453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9" y="539587"/>
            <a:ext cx="9259592" cy="4410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5A202-9736-D5E2-7992-1B2D32C10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5190120"/>
            <a:ext cx="8675370" cy="1096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6D6E256-F60B-E4C6-DFA1-825F85878062}"/>
                  </a:ext>
                </a:extLst>
              </p14:cNvPr>
              <p14:cNvContentPartPr/>
              <p14:nvPr/>
            </p14:nvContentPartPr>
            <p14:xfrm>
              <a:off x="2559870" y="5554530"/>
              <a:ext cx="1863720" cy="69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6D6E256-F60B-E4C6-DFA1-825F858780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7870" y="5410530"/>
                <a:ext cx="2007360" cy="3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14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06F5D3-239B-4CC0-E7AE-C983F6C741E7}"/>
                  </a:ext>
                </a:extLst>
              </p14:cNvPr>
              <p14:cNvContentPartPr/>
              <p14:nvPr/>
            </p14:nvContentPartPr>
            <p14:xfrm>
              <a:off x="822870" y="82305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06F5D3-239B-4CC0-E7AE-C983F6C74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4230" y="81405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B16954-0F1C-B8C2-4ACA-73DF96AD9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" y="1266523"/>
            <a:ext cx="5029902" cy="2162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7F63A-11DA-42E2-E2F2-91CF13600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9" y="3771836"/>
            <a:ext cx="6839905" cy="914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24786A-EDBB-D11B-3ABD-2CEB9F375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" y="5372371"/>
            <a:ext cx="3057952" cy="438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63F5744-80A5-7ABC-DDCC-A4D2E071EEAF}"/>
                  </a:ext>
                </a:extLst>
              </p14:cNvPr>
              <p14:cNvContentPartPr/>
              <p14:nvPr/>
            </p14:nvContentPartPr>
            <p14:xfrm>
              <a:off x="1623150" y="4072050"/>
              <a:ext cx="328320" cy="5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63F5744-80A5-7ABC-DDCC-A4D2E071EE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51150" y="3928050"/>
                <a:ext cx="4719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C1E140-B170-BFEA-84F3-C6E392015949}"/>
                  </a:ext>
                </a:extLst>
              </p14:cNvPr>
              <p14:cNvContentPartPr/>
              <p14:nvPr/>
            </p14:nvContentPartPr>
            <p14:xfrm>
              <a:off x="2811510" y="5680530"/>
              <a:ext cx="141840" cy="78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C1E140-B170-BFEA-84F3-C6E39201594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39510" y="5536530"/>
                <a:ext cx="285480" cy="36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36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ssage">
            <a:extLst>
              <a:ext uri="{FF2B5EF4-FFF2-40B4-BE49-F238E27FC236}">
                <a16:creationId xmlns:a16="http://schemas.microsoft.com/office/drawing/2014/main" id="{FFE6493C-AC02-0823-AE72-2CD3697F0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3" y="467546"/>
            <a:ext cx="9202434" cy="1876687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33ABAB6-873C-7BB1-FCAC-56926D85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5" y="2178265"/>
            <a:ext cx="9078592" cy="431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AI-generated content may be incorrect.">
            <a:extLst>
              <a:ext uri="{FF2B5EF4-FFF2-40B4-BE49-F238E27FC236}">
                <a16:creationId xmlns:a16="http://schemas.microsoft.com/office/drawing/2014/main" id="{684A3C21-F80D-255A-2E2E-C34BE4330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0" y="1056845"/>
            <a:ext cx="9497750" cy="2562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46D7D5-2893-03F4-3D59-15F704F6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14" y="3209756"/>
            <a:ext cx="6906589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76A1C6-FB27-832F-AAEC-B4DB0D0C9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25" y="1237944"/>
            <a:ext cx="8954750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442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483</TotalTime>
  <Words>40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Anu Valli</dc:creator>
  <cp:lastModifiedBy>Anu Valli</cp:lastModifiedBy>
  <cp:revision>1</cp:revision>
  <dcterms:created xsi:type="dcterms:W3CDTF">2025-11-26T13:48:41Z</dcterms:created>
  <dcterms:modified xsi:type="dcterms:W3CDTF">2025-11-27T13:28:34Z</dcterms:modified>
</cp:coreProperties>
</file>