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0"/>
  </p:notesMasterIdLst>
  <p:sldIdLst>
    <p:sldId id="6251" r:id="rId5"/>
    <p:sldId id="6264" r:id="rId6"/>
    <p:sldId id="6260" r:id="rId7"/>
    <p:sldId id="6261" r:id="rId8"/>
    <p:sldId id="6266" r:id="rId9"/>
  </p:sldIdLst>
  <p:sldSz cx="12192000" cy="6858000"/>
  <p:notesSz cx="6858000" cy="9144000"/>
  <p:defaultTextStyle>
    <a:defPPr>
      <a:defRPr lang="en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73A67"/>
    <a:srgbClr val="FBDD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34"/>
    <p:restoredTop sz="94707"/>
  </p:normalViewPr>
  <p:slideViewPr>
    <p:cSldViewPr snapToGrid="0">
      <p:cViewPr varScale="1">
        <p:scale>
          <a:sx n="148" d="100"/>
          <a:sy n="148" d="100"/>
        </p:scale>
        <p:origin x="10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u Valli" userId="4b302833-2e1e-4b3a-bd5d-c43a18a6df57" providerId="ADAL" clId="{F4ADAE38-83DB-4463-A5EB-F681F4BAAF4B}"/>
    <pc:docChg chg="delSld">
      <pc:chgData name="Anu Valli" userId="4b302833-2e1e-4b3a-bd5d-c43a18a6df57" providerId="ADAL" clId="{F4ADAE38-83DB-4463-A5EB-F681F4BAAF4B}" dt="2026-04-14T08:46:16.952" v="1" actId="2696"/>
      <pc:docMkLst>
        <pc:docMk/>
      </pc:docMkLst>
      <pc:sldChg chg="del">
        <pc:chgData name="Anu Valli" userId="4b302833-2e1e-4b3a-bd5d-c43a18a6df57" providerId="ADAL" clId="{F4ADAE38-83DB-4463-A5EB-F681F4BAAF4B}" dt="2026-04-14T08:46:16.952" v="1" actId="2696"/>
        <pc:sldMkLst>
          <pc:docMk/>
          <pc:sldMk cId="488231912" sldId="6236"/>
        </pc:sldMkLst>
      </pc:sldChg>
      <pc:sldChg chg="del">
        <pc:chgData name="Anu Valli" userId="4b302833-2e1e-4b3a-bd5d-c43a18a6df57" providerId="ADAL" clId="{F4ADAE38-83DB-4463-A5EB-F681F4BAAF4B}" dt="2026-04-14T08:46:02.124" v="0" actId="2696"/>
        <pc:sldMkLst>
          <pc:docMk/>
          <pc:sldMk cId="4262604344" sldId="6237"/>
        </pc:sldMkLst>
      </pc:sldChg>
      <pc:sldChg chg="del">
        <pc:chgData name="Anu Valli" userId="4b302833-2e1e-4b3a-bd5d-c43a18a6df57" providerId="ADAL" clId="{F4ADAE38-83DB-4463-A5EB-F681F4BAAF4B}" dt="2026-04-14T08:46:02.124" v="0" actId="2696"/>
        <pc:sldMkLst>
          <pc:docMk/>
          <pc:sldMk cId="3287489926" sldId="6246"/>
        </pc:sldMkLst>
      </pc:sldChg>
      <pc:sldChg chg="del">
        <pc:chgData name="Anu Valli" userId="4b302833-2e1e-4b3a-bd5d-c43a18a6df57" providerId="ADAL" clId="{F4ADAE38-83DB-4463-A5EB-F681F4BAAF4B}" dt="2026-04-14T08:46:02.124" v="0" actId="2696"/>
        <pc:sldMkLst>
          <pc:docMk/>
          <pc:sldMk cId="4263534497" sldId="6248"/>
        </pc:sldMkLst>
      </pc:sldChg>
      <pc:sldChg chg="del">
        <pc:chgData name="Anu Valli" userId="4b302833-2e1e-4b3a-bd5d-c43a18a6df57" providerId="ADAL" clId="{F4ADAE38-83DB-4463-A5EB-F681F4BAAF4B}" dt="2026-04-14T08:46:02.124" v="0" actId="2696"/>
        <pc:sldMkLst>
          <pc:docMk/>
          <pc:sldMk cId="2970886744" sldId="6252"/>
        </pc:sldMkLst>
      </pc:sldChg>
      <pc:sldChg chg="del">
        <pc:chgData name="Anu Valli" userId="4b302833-2e1e-4b3a-bd5d-c43a18a6df57" providerId="ADAL" clId="{F4ADAE38-83DB-4463-A5EB-F681F4BAAF4B}" dt="2026-04-14T08:46:02.124" v="0" actId="2696"/>
        <pc:sldMkLst>
          <pc:docMk/>
          <pc:sldMk cId="3839455945" sldId="6253"/>
        </pc:sldMkLst>
      </pc:sldChg>
      <pc:sldChg chg="del">
        <pc:chgData name="Anu Valli" userId="4b302833-2e1e-4b3a-bd5d-c43a18a6df57" providerId="ADAL" clId="{F4ADAE38-83DB-4463-A5EB-F681F4BAAF4B}" dt="2026-04-14T08:46:02.124" v="0" actId="2696"/>
        <pc:sldMkLst>
          <pc:docMk/>
          <pc:sldMk cId="502283178" sldId="6254"/>
        </pc:sldMkLst>
      </pc:sldChg>
      <pc:sldChg chg="del">
        <pc:chgData name="Anu Valli" userId="4b302833-2e1e-4b3a-bd5d-c43a18a6df57" providerId="ADAL" clId="{F4ADAE38-83DB-4463-A5EB-F681F4BAAF4B}" dt="2026-04-14T08:46:02.124" v="0" actId="2696"/>
        <pc:sldMkLst>
          <pc:docMk/>
          <pc:sldMk cId="3888817308" sldId="6255"/>
        </pc:sldMkLst>
      </pc:sldChg>
      <pc:sldChg chg="del">
        <pc:chgData name="Anu Valli" userId="4b302833-2e1e-4b3a-bd5d-c43a18a6df57" providerId="ADAL" clId="{F4ADAE38-83DB-4463-A5EB-F681F4BAAF4B}" dt="2026-04-14T08:46:02.124" v="0" actId="2696"/>
        <pc:sldMkLst>
          <pc:docMk/>
          <pc:sldMk cId="4212248625" sldId="6257"/>
        </pc:sldMkLst>
      </pc:sldChg>
      <pc:sldChg chg="del">
        <pc:chgData name="Anu Valli" userId="4b302833-2e1e-4b3a-bd5d-c43a18a6df57" providerId="ADAL" clId="{F4ADAE38-83DB-4463-A5EB-F681F4BAAF4B}" dt="2026-04-14T08:46:02.124" v="0" actId="2696"/>
        <pc:sldMkLst>
          <pc:docMk/>
          <pc:sldMk cId="3823259020" sldId="6258"/>
        </pc:sldMkLst>
      </pc:sldChg>
      <pc:sldChg chg="del">
        <pc:chgData name="Anu Valli" userId="4b302833-2e1e-4b3a-bd5d-c43a18a6df57" providerId="ADAL" clId="{F4ADAE38-83DB-4463-A5EB-F681F4BAAF4B}" dt="2026-04-14T08:46:02.124" v="0" actId="2696"/>
        <pc:sldMkLst>
          <pc:docMk/>
          <pc:sldMk cId="1820184158" sldId="6259"/>
        </pc:sldMkLst>
      </pc:sldChg>
      <pc:sldChg chg="del">
        <pc:chgData name="Anu Valli" userId="4b302833-2e1e-4b3a-bd5d-c43a18a6df57" providerId="ADAL" clId="{F4ADAE38-83DB-4463-A5EB-F681F4BAAF4B}" dt="2026-04-14T08:46:02.124" v="0" actId="2696"/>
        <pc:sldMkLst>
          <pc:docMk/>
          <pc:sldMk cId="2898436993" sldId="6262"/>
        </pc:sldMkLst>
      </pc:sldChg>
      <pc:sldChg chg="del">
        <pc:chgData name="Anu Valli" userId="4b302833-2e1e-4b3a-bd5d-c43a18a6df57" providerId="ADAL" clId="{F4ADAE38-83DB-4463-A5EB-F681F4BAAF4B}" dt="2026-04-14T08:46:02.124" v="0" actId="2696"/>
        <pc:sldMkLst>
          <pc:docMk/>
          <pc:sldMk cId="1144147010" sldId="6263"/>
        </pc:sldMkLst>
      </pc:sldChg>
      <pc:sldChg chg="del">
        <pc:chgData name="Anu Valli" userId="4b302833-2e1e-4b3a-bd5d-c43a18a6df57" providerId="ADAL" clId="{F4ADAE38-83DB-4463-A5EB-F681F4BAAF4B}" dt="2026-04-14T08:46:02.124" v="0" actId="2696"/>
        <pc:sldMkLst>
          <pc:docMk/>
          <pc:sldMk cId="2880189324" sldId="6265"/>
        </pc:sldMkLst>
      </pc:sldChg>
      <pc:sldChg chg="del">
        <pc:chgData name="Anu Valli" userId="4b302833-2e1e-4b3a-bd5d-c43a18a6df57" providerId="ADAL" clId="{F4ADAE38-83DB-4463-A5EB-F681F4BAAF4B}" dt="2026-04-14T08:46:02.124" v="0" actId="2696"/>
        <pc:sldMkLst>
          <pc:docMk/>
          <pc:sldMk cId="1066584058" sldId="6266"/>
        </pc:sldMkLst>
      </pc:sldChg>
      <pc:sldMasterChg chg="delSldLayout">
        <pc:chgData name="Anu Valli" userId="4b302833-2e1e-4b3a-bd5d-c43a18a6df57" providerId="ADAL" clId="{F4ADAE38-83DB-4463-A5EB-F681F4BAAF4B}" dt="2026-04-14T08:46:16.952" v="1" actId="2696"/>
        <pc:sldMasterMkLst>
          <pc:docMk/>
          <pc:sldMasterMk cId="2117239129" sldId="2147483648"/>
        </pc:sldMasterMkLst>
        <pc:sldLayoutChg chg="del">
          <pc:chgData name="Anu Valli" userId="4b302833-2e1e-4b3a-bd5d-c43a18a6df57" providerId="ADAL" clId="{F4ADAE38-83DB-4463-A5EB-F681F4BAAF4B}" dt="2026-04-14T08:46:16.952" v="1" actId="2696"/>
          <pc:sldLayoutMkLst>
            <pc:docMk/>
            <pc:sldMasterMk cId="2117239129" sldId="2147483648"/>
            <pc:sldLayoutMk cId="1021899151" sldId="2147483660"/>
          </pc:sldLayoutMkLst>
        </pc:sldLayoutChg>
      </pc:sldMaster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19T07:16:24.929"/>
    </inkml:context>
    <inkml:brush xml:id="br0">
      <inkml:brushProperty name="width" value="0.035" units="cm"/>
      <inkml:brushProperty name="height" value="0.035" units="cm"/>
      <inkml:brushProperty name="color" value="#FFC114"/>
    </inkml:brush>
  </inkml:definitions>
  <inkml:trace contextRef="#ctx0" brushRef="#br0">3346 212 29253,'-1'8'0,"-3"1"0,-3-1 0,-2 0 0,-2 0 0,-3 0 0,-3 1 0,-2-1 0,-2-1 0,-3 1 0,-3 0 0,-1-1 0,-3 1 0,-3-1 0,-1 0 0,-3 0 0,-1-1 0,-3 1 0,-1-1 0,-3 0 0,-1 0 0,-2-1 0,-2 0 0,-2 1 0,-1-2 0,-1 1 0,-2-1 0,0 0 0,-3 0 0,0-1 0,-1 0 0,-1 0 0,-1-1 0,0 0 0,-2 0 0,1-1 0,-1 1 0,-1-2 0,1 1 0,-1-1 0,0 0 0,1-1 0,-1 1 0,1-2 0,1 1 0,-1-1 0,2 0 0,0 0 0,1-1 0,1 0 0,1 0 0,0-1 0,3 0 0,0 0 0,2-1 0,1 1 0,1-2 0,2 1 0,2 0 0,2-1 0,1 0 0,3 0 0,1-1 0,3 1 0,1-1 0,3 0 0,1 0 0,3-1 0,3 1 0,1-1 0,3 0 0,3 1 0,2-1 0,2-1 0,3 1 0,3 0 0,2 0 0,2 0 0,3-1 0,3 1 0,2 0 0,3-1 0,3 1 0,2 0 0,2 0 0,3 0 0,3-1 0,2 1 0,2 1 0,3-1 0,3 0 0,1 1 0,3-1 0,3 1 0,1 0 0,3 0 0,1 1 0,3-1 0,1 1 0,3 0 0,1 0 0,2 1 0,2 0 0,2-1 0,1 2 0,1-1 0,2 1 0,0 0 0,3 0 0,0 1 0,1 0 0,1 0 0,1 1 0,0 0 0,2 0 0,-1 1 0,1-1 0,1 2 0,-1-1 0,1 1 0,0 0 0,-1 1 0,1-1 0,-1 2 0,-1-1 0,1 1 0,-2 0 0,0 0 0,-1 1 0,-1 0 0,-1 0 0,0 1 0,-3 0 0,0 0 0,-2 1 0,-1-1 0,-1 2 0,-2-1 0,-2 0 0,-2 1 0,-1 0 0,-3 0 0,-1 1 0,-3-1 0,-1 1 0,-3 0 0,-1 0 0,-3 1 0,-3-1 0,-1 1 0,-3 0 0,-3-1 0,-2 1 0,-2 1 0,-3-1 0,-3 0 0,-2 0 0,-2 0 0,-3 1 0,-3-1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19T07:16:38.353"/>
    </inkml:context>
    <inkml:brush xml:id="br0">
      <inkml:brushProperty name="width" value="0.035" units="cm"/>
      <inkml:brushProperty name="height" value="0.035" units="cm"/>
      <inkml:brushProperty name="color" value="#FFC114"/>
    </inkml:brush>
  </inkml:definitions>
  <inkml:trace contextRef="#ctx0" brushRef="#br0">1081 217 27934,'0'9'0,"-2"-1"0,0 1 0,-1-1 0,0 0 0,-2 1 0,0-1 0,-1 0 0,-1 0 0,-1 0 0,-1 0 0,0 0 0,-1-1 0,-1 0 0,0 1 0,-1-1 0,-1-1 0,-1 1 0,0-1 0,0 0 0,-2 0 0,1 0 0,-2-1 0,0 1 0,0-2 0,-1 1 0,0-1 0,-1 0 0,0 0 0,-1-1 0,1 1 0,-1-2 0,-1 1 0,1-1 0,-1 0 0,0-1 0,0 0 0,0 0 0,0 0 0,0-1 0,-1 0 0,1-1 0,0 0 0,0 0 0,0 0 0,0-1 0,1 0 0,-1-1 0,1 1 0,1-2 0,-1 1 0,1-1 0,0 0 0,1 0 0,0-1 0,1 1 0,0-2 0,0 1 0,2-1 0,-1 0 0,2 0 0,0 0 0,0-1 0,1 1 0,1-1 0,1-1 0,0 1 0,1 0 0,1-1 0,0 0 0,1 0 0,1 0 0,1 0 0,1 0 0,0-1 0,2 1 0,0 0 0,1-1 0,0 1 0,2-1 0,0 0 0,2 1 0,0-1 0,1 1 0,0 0 0,2-1 0,0 1 0,1 0 0,1 0 0,1 0 0,1 0 0,0 0 0,1 1 0,1 0 0,0-1 0,1 1 0,1 1 0,1-1 0,0 1 0,0 0 0,2 0 0,-1 0 0,2 1 0,0-1 0,0 2 0,1-1 0,0 1 0,1 0 0,0 0 0,1 1 0,-1-1 0,1 2 0,1-1 0,-1 1 0,1 0 0,0 1 0,0 0 0,0 0 0,0 0 0,1 1 0,-1 0 0,0 1 0,0 0 0,0 0 0,0 0 0,0 1 0,-1 0 0,1 1 0,-1-1 0,-1 2 0,1-1 0,-1 1 0,0 0 0,-1 0 0,0 1 0,-1-1 0,0 2 0,0-1 0,-2 1 0,1 0 0,-2 0 0,1 0 0,-2 1 0,0-1 0,-1 1 0,-1 1 0,0-1 0,-1 0 0,-1 1 0,0 0 0,-1 0 0,-1 0 0,-1 0 0,-1 0 0,0 1 0,-2-1 0,0 0 0,-1 1 0,0-1 0,-2 1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19T07:16:51.003"/>
    </inkml:context>
    <inkml:brush xml:id="br0">
      <inkml:brushProperty name="width" value="0.035" units="cm"/>
      <inkml:brushProperty name="height" value="0.035" units="cm"/>
      <inkml:brushProperty name="color" value="#FFC114"/>
    </inkml:brush>
  </inkml:definitions>
  <inkml:trace contextRef="#ctx0" brushRef="#br0">906 166 24554,'0'6'0,"-1"0"0,-1 1 0,-1-1 0,0 1 0,-1-1 0,0 0 0,-1 1 0,-1-1 0,0 0 0,-2 0 0,1 0 0,-2-1 0,0 1 0,0-1 0,-2 1 0,1-1 0,-2 0 0,1 0 0,-2 0 0,0-1 0,0 0 0,-1 0 0,0 0 0,0 0 0,-1 0 0,-1-1 0,1 0 0,-1 0 0,-1-1 0,1 1 0,-1-1 0,0 0 0,0-1 0,-1 1 0,1-1 0,-1 0 0,1-1 0,-1 1 0,0-1 0,0 0 0,0-1 0,1 1 0,-1-1 0,1 0 0,-1-1 0,1 1 0,0-1 0,0 0 0,1-1 0,-1 1 0,1-1 0,1 0 0,-1 0 0,1-1 0,1 0 0,0 0 0,0 0 0,1 0 0,0 0 0,0-1 0,2 0 0,-1 0 0,2 0 0,-1-1 0,2 1 0,0-1 0,0 1 0,2-1 0,-1 0 0,2 0 0,0 0 0,1-1 0,1 1 0,0 0 0,1-1 0,0 1 0,1-1 0,1 1 0,1 0 0,0-1 0,1 1 0,1-1 0,1 1 0,0-1 0,1 1 0,0 0 0,1-1 0,1 1 0,0 0 0,2 0 0,-1 0 0,2 1 0,0-1 0,0 1 0,2-1 0,-1 1 0,2 0 0,-1 0 0,2 0 0,0 1 0,0 0 0,1 0 0,0 0 0,0 0 0,1 0 0,1 1 0,-1 0 0,1 0 0,1 1 0,-1-1 0,1 1 0,0 0 0,0 1 0,1-1 0,-1 1 0,1 0 0,-1 1 0,1-1 0,0 1 0,0 0 0,0 1 0,-1-1 0,1 1 0,-1 0 0,1 1 0,-1-1 0,0 1 0,0 0 0,-1 1 0,1-1 0,-1 1 0,-1 0 0,1 0 0,-1 1 0,-1 0 0,0 0 0,0 0 0,-1 0 0,0 0 0,0 1 0,-2 0 0,1 0 0,-2 0 0,1 1 0,-2-1 0,0 1 0,0-1 0,-2 1 0,1 0 0,-2 0 0,0 0 0,-1 1 0,-1-1 0,0 0 0,-1 1 0,0-1 0,-1 1 0,-1-1 0,-1 1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E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5900BE-6167-7449-A4F4-8CED6B7A4A89}" type="datetimeFigureOut">
              <a:rPr lang="en-EE" smtClean="0"/>
              <a:t>04/23/2026</a:t>
            </a:fld>
            <a:endParaRPr lang="en-E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E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90CD5E-422C-E246-8969-ACDB66B4B1E3}" type="slidenum">
              <a:rPr lang="en-EE" smtClean="0"/>
              <a:t>‹#›</a:t>
            </a:fld>
            <a:endParaRPr lang="en-EE"/>
          </a:p>
        </p:txBody>
      </p:sp>
    </p:spTree>
    <p:extLst>
      <p:ext uri="{BB962C8B-B14F-4D97-AF65-F5344CB8AC3E}">
        <p14:creationId xmlns:p14="http://schemas.microsoft.com/office/powerpoint/2010/main" val="1110169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9C1A0D-2B28-5E9A-5BFA-8700380AD2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E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23B919-0742-1E24-95B3-7912E9A3A2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812508-8CB5-F83C-AD76-DCC655C384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F20DC-C6AF-5745-844F-53940A076679}" type="datetimeFigureOut">
              <a:rPr lang="en-EE" smtClean="0"/>
              <a:t>04/23/2026</a:t>
            </a:fld>
            <a:endParaRPr lang="en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A72294-10FF-B7AE-E195-2614489789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1A8535-777A-C1F1-EEA9-5C58CC052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0BCC7-AC4E-544B-A09D-E4EBB1BCD0DE}" type="slidenum">
              <a:rPr lang="en-EE" smtClean="0"/>
              <a:t>‹#›</a:t>
            </a:fld>
            <a:endParaRPr lang="en-EE"/>
          </a:p>
        </p:txBody>
      </p:sp>
    </p:spTree>
    <p:extLst>
      <p:ext uri="{BB962C8B-B14F-4D97-AF65-F5344CB8AC3E}">
        <p14:creationId xmlns:p14="http://schemas.microsoft.com/office/powerpoint/2010/main" val="1478836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2B0AE-013F-3486-2EDA-7949BCF318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E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414B7F-A9DC-5C31-DC75-26E435E643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36A14C-9E35-6FDE-14FB-FAED539218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F20DC-C6AF-5745-844F-53940A076679}" type="datetimeFigureOut">
              <a:rPr lang="en-EE" smtClean="0"/>
              <a:t>04/23/2026</a:t>
            </a:fld>
            <a:endParaRPr lang="en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5AA908-CDD0-29DC-380F-3A2E76B29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8D0A9F-2260-51E3-8DC4-E8D7C09CB9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0BCC7-AC4E-544B-A09D-E4EBB1BCD0DE}" type="slidenum">
              <a:rPr lang="en-EE" smtClean="0"/>
              <a:t>‹#›</a:t>
            </a:fld>
            <a:endParaRPr lang="en-EE"/>
          </a:p>
        </p:txBody>
      </p:sp>
    </p:spTree>
    <p:extLst>
      <p:ext uri="{BB962C8B-B14F-4D97-AF65-F5344CB8AC3E}">
        <p14:creationId xmlns:p14="http://schemas.microsoft.com/office/powerpoint/2010/main" val="2523142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DBD4F2B-5214-A077-694D-4D49763795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E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F68AC5-74CD-3187-0DC0-B5AB9CACD1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C75C4F-284D-504F-381D-3B08BEB22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F20DC-C6AF-5745-844F-53940A076679}" type="datetimeFigureOut">
              <a:rPr lang="en-EE" smtClean="0"/>
              <a:t>04/23/2026</a:t>
            </a:fld>
            <a:endParaRPr lang="en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12F379-31A0-6418-43D1-DC170D5C4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01BD6D-CED1-D8D2-A09B-26FB1959A4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0BCC7-AC4E-544B-A09D-E4EBB1BCD0DE}" type="slidenum">
              <a:rPr lang="en-EE" smtClean="0"/>
              <a:t>‹#›</a:t>
            </a:fld>
            <a:endParaRPr lang="en-EE"/>
          </a:p>
        </p:txBody>
      </p:sp>
    </p:spTree>
    <p:extLst>
      <p:ext uri="{BB962C8B-B14F-4D97-AF65-F5344CB8AC3E}">
        <p14:creationId xmlns:p14="http://schemas.microsoft.com/office/powerpoint/2010/main" val="414443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6EEC0F-A688-370B-5495-A4700FB105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750D91-A552-5AA9-A997-D898BE9E91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4BC4F6-8D4C-9B0F-56EF-D7548FB4A6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F20DC-C6AF-5745-844F-53940A076679}" type="datetimeFigureOut">
              <a:rPr lang="en-EE" smtClean="0"/>
              <a:t>04/23/2026</a:t>
            </a:fld>
            <a:endParaRPr lang="en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651DBC-F545-1493-8D16-F5AEA5BA3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DCDE3C-742F-AF1B-D871-F9EA73274E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0BCC7-AC4E-544B-A09D-E4EBB1BCD0DE}" type="slidenum">
              <a:rPr lang="en-EE" smtClean="0"/>
              <a:t>‹#›</a:t>
            </a:fld>
            <a:endParaRPr lang="en-EE"/>
          </a:p>
        </p:txBody>
      </p:sp>
    </p:spTree>
    <p:extLst>
      <p:ext uri="{BB962C8B-B14F-4D97-AF65-F5344CB8AC3E}">
        <p14:creationId xmlns:p14="http://schemas.microsoft.com/office/powerpoint/2010/main" val="2477319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D8D4B8-B474-D811-4516-03B8044A2A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E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17F3BE-9AC7-0776-6A6A-E791404E43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DF0E3E-D3DF-317B-AB00-5494B7EAA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F20DC-C6AF-5745-844F-53940A076679}" type="datetimeFigureOut">
              <a:rPr lang="en-EE" smtClean="0"/>
              <a:t>04/23/2026</a:t>
            </a:fld>
            <a:endParaRPr lang="en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66E4F7-5938-CE8C-93DA-8B46EA30E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DE1ABA-5193-0F9E-42C6-EADCC039A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0BCC7-AC4E-544B-A09D-E4EBB1BCD0DE}" type="slidenum">
              <a:rPr lang="en-EE" smtClean="0"/>
              <a:t>‹#›</a:t>
            </a:fld>
            <a:endParaRPr lang="en-EE"/>
          </a:p>
        </p:txBody>
      </p:sp>
    </p:spTree>
    <p:extLst>
      <p:ext uri="{BB962C8B-B14F-4D97-AF65-F5344CB8AC3E}">
        <p14:creationId xmlns:p14="http://schemas.microsoft.com/office/powerpoint/2010/main" val="744822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9DDEB2-C3C9-62EE-DB05-22A119858A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F19302-09D9-4C32-323C-B18A6D32B8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D2725A-769E-90ED-1466-48D2665481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1E4FC9-0CC2-F91F-C7EA-6018BEA143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F20DC-C6AF-5745-844F-53940A076679}" type="datetimeFigureOut">
              <a:rPr lang="en-EE" smtClean="0"/>
              <a:t>04/23/2026</a:t>
            </a:fld>
            <a:endParaRPr lang="en-E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49F7A8-5688-76C8-40F4-1C3916F98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E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062F88-D553-8341-6861-5C884D1F4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0BCC7-AC4E-544B-A09D-E4EBB1BCD0DE}" type="slidenum">
              <a:rPr lang="en-EE" smtClean="0"/>
              <a:t>‹#›</a:t>
            </a:fld>
            <a:endParaRPr lang="en-EE"/>
          </a:p>
        </p:txBody>
      </p:sp>
    </p:spTree>
    <p:extLst>
      <p:ext uri="{BB962C8B-B14F-4D97-AF65-F5344CB8AC3E}">
        <p14:creationId xmlns:p14="http://schemas.microsoft.com/office/powerpoint/2010/main" val="3449953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404428-2FAA-7BA6-19BA-5277DD3A06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E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5A517E-4BC9-8F42-3198-B7407B7511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83533B-DF76-0040-3BAF-4A7AF26435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185516D-2B3F-4803-4A94-80DE838163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E2EE4CB-AA2B-70A4-DDD7-E8C10A299C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8D1896E-D5BC-53BC-26EB-9F21D566B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F20DC-C6AF-5745-844F-53940A076679}" type="datetimeFigureOut">
              <a:rPr lang="en-EE" smtClean="0"/>
              <a:t>04/23/2026</a:t>
            </a:fld>
            <a:endParaRPr lang="en-E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2453D5-3A74-8285-3A49-84A63ADA29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E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4A5B2A4-B8A6-99DE-A48E-7E47E50384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0BCC7-AC4E-544B-A09D-E4EBB1BCD0DE}" type="slidenum">
              <a:rPr lang="en-EE" smtClean="0"/>
              <a:t>‹#›</a:t>
            </a:fld>
            <a:endParaRPr lang="en-EE"/>
          </a:p>
        </p:txBody>
      </p:sp>
    </p:spTree>
    <p:extLst>
      <p:ext uri="{BB962C8B-B14F-4D97-AF65-F5344CB8AC3E}">
        <p14:creationId xmlns:p14="http://schemas.microsoft.com/office/powerpoint/2010/main" val="848498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FDADA9-824A-EBA2-519A-78B8AE2272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E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4AD58B-3BB4-AF85-12BC-64D821850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F20DC-C6AF-5745-844F-53940A076679}" type="datetimeFigureOut">
              <a:rPr lang="en-EE" smtClean="0"/>
              <a:t>04/23/2026</a:t>
            </a:fld>
            <a:endParaRPr lang="en-E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5B81BC-E553-003B-7C86-2C5421836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E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32EB52-1FAD-56F1-2B8E-8B330508D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0BCC7-AC4E-544B-A09D-E4EBB1BCD0DE}" type="slidenum">
              <a:rPr lang="en-EE" smtClean="0"/>
              <a:t>‹#›</a:t>
            </a:fld>
            <a:endParaRPr lang="en-EE"/>
          </a:p>
        </p:txBody>
      </p:sp>
    </p:spTree>
    <p:extLst>
      <p:ext uri="{BB962C8B-B14F-4D97-AF65-F5344CB8AC3E}">
        <p14:creationId xmlns:p14="http://schemas.microsoft.com/office/powerpoint/2010/main" val="733114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4A870EF-AF4D-BE74-1AB5-985665558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F20DC-C6AF-5745-844F-53940A076679}" type="datetimeFigureOut">
              <a:rPr lang="en-EE" smtClean="0"/>
              <a:t>04/23/2026</a:t>
            </a:fld>
            <a:endParaRPr lang="en-E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65C7C60-9657-CB47-C481-20B30828D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E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98555E-A1FD-0F73-9A98-8FD10587E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0BCC7-AC4E-544B-A09D-E4EBB1BCD0DE}" type="slidenum">
              <a:rPr lang="en-EE" smtClean="0"/>
              <a:t>‹#›</a:t>
            </a:fld>
            <a:endParaRPr lang="en-EE"/>
          </a:p>
        </p:txBody>
      </p:sp>
    </p:spTree>
    <p:extLst>
      <p:ext uri="{BB962C8B-B14F-4D97-AF65-F5344CB8AC3E}">
        <p14:creationId xmlns:p14="http://schemas.microsoft.com/office/powerpoint/2010/main" val="1677507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6EA5A7-7875-942C-DD3E-68213C567C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DAE178-FE03-F780-AF84-9740B80EDC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6CFC0A-103B-34D3-BD68-80CC2D32D0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DBADC2-60A3-B59E-B4B7-DD16863D1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F20DC-C6AF-5745-844F-53940A076679}" type="datetimeFigureOut">
              <a:rPr lang="en-EE" smtClean="0"/>
              <a:t>04/23/2026</a:t>
            </a:fld>
            <a:endParaRPr lang="en-E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782D44-07BB-8264-1807-EDB7023F79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E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AC0C80-9BBE-732A-6156-0DF93FF01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0BCC7-AC4E-544B-A09D-E4EBB1BCD0DE}" type="slidenum">
              <a:rPr lang="en-EE" smtClean="0"/>
              <a:t>‹#›</a:t>
            </a:fld>
            <a:endParaRPr lang="en-EE"/>
          </a:p>
        </p:txBody>
      </p:sp>
    </p:spTree>
    <p:extLst>
      <p:ext uri="{BB962C8B-B14F-4D97-AF65-F5344CB8AC3E}">
        <p14:creationId xmlns:p14="http://schemas.microsoft.com/office/powerpoint/2010/main" val="3495098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C9858B-285B-D86A-B204-2AB6F1A6E6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E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E489B9D-45F1-381E-C837-024F996A46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E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BE0C28-15B5-4A7A-7481-893C461DDA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A33EC2-02C9-D878-1EF3-BF9FA7473C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F20DC-C6AF-5745-844F-53940A076679}" type="datetimeFigureOut">
              <a:rPr lang="en-EE" smtClean="0"/>
              <a:t>04/23/2026</a:t>
            </a:fld>
            <a:endParaRPr lang="en-E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FDD477-BF79-14D2-8EE7-6741A6A90D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E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D54231-3C2B-9A59-6178-2AEE7F709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0BCC7-AC4E-544B-A09D-E4EBB1BCD0DE}" type="slidenum">
              <a:rPr lang="en-EE" smtClean="0"/>
              <a:t>‹#›</a:t>
            </a:fld>
            <a:endParaRPr lang="en-EE"/>
          </a:p>
        </p:txBody>
      </p:sp>
    </p:spTree>
    <p:extLst>
      <p:ext uri="{BB962C8B-B14F-4D97-AF65-F5344CB8AC3E}">
        <p14:creationId xmlns:p14="http://schemas.microsoft.com/office/powerpoint/2010/main" val="2923591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2120B8C-D548-BD78-3F77-AE11DB5231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E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2C938F-3D6E-F74D-DFE4-C0B6127CA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A32DF4-8D84-3E45-7218-3C7C0C9BDF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1EF20DC-C6AF-5745-844F-53940A076679}" type="datetimeFigureOut">
              <a:rPr lang="en-EE" smtClean="0"/>
              <a:t>04/23/2026</a:t>
            </a:fld>
            <a:endParaRPr lang="en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E2F91B-928C-23DD-F73F-B32CCD039A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E93031-920B-4DB0-8BFF-59C964FA4B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750BCC7-AC4E-544B-A09D-E4EBB1BCD0DE}" type="slidenum">
              <a:rPr lang="en-EE" smtClean="0"/>
              <a:t>‹#›</a:t>
            </a:fld>
            <a:endParaRPr lang="en-EE"/>
          </a:p>
        </p:txBody>
      </p:sp>
    </p:spTree>
    <p:extLst>
      <p:ext uri="{BB962C8B-B14F-4D97-AF65-F5344CB8AC3E}">
        <p14:creationId xmlns:p14="http://schemas.microsoft.com/office/powerpoint/2010/main" val="2117239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artner.tervisekassa.ee/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2.svg"/><Relationship Id="rId7" Type="http://schemas.openxmlformats.org/officeDocument/2006/relationships/customXml" Target="../ink/ink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customXml" Target="../ink/ink1.xml"/><Relationship Id="rId10" Type="http://schemas.openxmlformats.org/officeDocument/2006/relationships/image" Target="../media/image17.png"/><Relationship Id="rId4" Type="http://schemas.openxmlformats.org/officeDocument/2006/relationships/image" Target="../media/image3.png"/><Relationship Id="rId9" Type="http://schemas.openxmlformats.org/officeDocument/2006/relationships/customXml" Target="../ink/ink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haigekassa.sharepoint.com/sites/PSO/_layouts/15/viewer.aspx?sourcedoc=%7b6ae66c6b-32b9-4feb-aafc-7213888fbc52%7d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74D03E-5CCB-6BB6-D140-B0FA39DDE8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114D32-C8A0-B46C-9EE2-E81B0F4E47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t-EE" sz="2800" dirty="0">
                <a:solidFill>
                  <a:srgbClr val="000000"/>
                </a:solidFill>
                <a:ea typeface="+mj-lt"/>
                <a:cs typeface="+mj-lt"/>
              </a:rPr>
              <a:t>Vastutuskindlustuse taotluse esitamine 2026 aasta I </a:t>
            </a:r>
            <a:r>
              <a:rPr lang="et-EE" sz="2800" dirty="0" err="1">
                <a:solidFill>
                  <a:srgbClr val="000000"/>
                </a:solidFill>
                <a:ea typeface="+mj-lt"/>
                <a:cs typeface="+mj-lt"/>
              </a:rPr>
              <a:t>pa</a:t>
            </a:r>
            <a:r>
              <a:rPr lang="et-EE" sz="2800" dirty="0">
                <a:solidFill>
                  <a:srgbClr val="000000"/>
                </a:solidFill>
                <a:ea typeface="+mj-lt"/>
                <a:cs typeface="+mj-lt"/>
              </a:rPr>
              <a:t> eest.</a:t>
            </a:r>
            <a:endParaRPr lang="en-US" sz="2800" dirty="0" err="1"/>
          </a:p>
        </p:txBody>
      </p:sp>
      <p:sp>
        <p:nvSpPr>
          <p:cNvPr id="4" name="Preparation 4">
            <a:extLst>
              <a:ext uri="{FF2B5EF4-FFF2-40B4-BE49-F238E27FC236}">
                <a16:creationId xmlns:a16="http://schemas.microsoft.com/office/drawing/2014/main" id="{2EE7A1F7-9030-95B3-90EC-96A3C9E14753}"/>
              </a:ext>
            </a:extLst>
          </p:cNvPr>
          <p:cNvSpPr/>
          <p:nvPr/>
        </p:nvSpPr>
        <p:spPr>
          <a:xfrm rot="21172671">
            <a:off x="6630990" y="4640402"/>
            <a:ext cx="7946077" cy="6901277"/>
          </a:xfrm>
          <a:custGeom>
            <a:avLst/>
            <a:gdLst>
              <a:gd name="connsiteX0" fmla="*/ 0 w 10000"/>
              <a:gd name="connsiteY0" fmla="*/ 5000 h 10000"/>
              <a:gd name="connsiteX1" fmla="*/ 2000 w 10000"/>
              <a:gd name="connsiteY1" fmla="*/ 0 h 10000"/>
              <a:gd name="connsiteX2" fmla="*/ 8000 w 10000"/>
              <a:gd name="connsiteY2" fmla="*/ 0 h 10000"/>
              <a:gd name="connsiteX3" fmla="*/ 10000 w 10000"/>
              <a:gd name="connsiteY3" fmla="*/ 5000 h 10000"/>
              <a:gd name="connsiteX4" fmla="*/ 8000 w 10000"/>
              <a:gd name="connsiteY4" fmla="*/ 10000 h 10000"/>
              <a:gd name="connsiteX5" fmla="*/ 2000 w 10000"/>
              <a:gd name="connsiteY5" fmla="*/ 10000 h 10000"/>
              <a:gd name="connsiteX6" fmla="*/ 0 w 10000"/>
              <a:gd name="connsiteY6" fmla="*/ 5000 h 10000"/>
              <a:gd name="connsiteX0" fmla="*/ 0 w 10000"/>
              <a:gd name="connsiteY0" fmla="*/ 5000 h 10000"/>
              <a:gd name="connsiteX1" fmla="*/ 2000 w 10000"/>
              <a:gd name="connsiteY1" fmla="*/ 0 h 10000"/>
              <a:gd name="connsiteX2" fmla="*/ 7060 w 10000"/>
              <a:gd name="connsiteY2" fmla="*/ 291 h 10000"/>
              <a:gd name="connsiteX3" fmla="*/ 10000 w 10000"/>
              <a:gd name="connsiteY3" fmla="*/ 5000 h 10000"/>
              <a:gd name="connsiteX4" fmla="*/ 8000 w 10000"/>
              <a:gd name="connsiteY4" fmla="*/ 10000 h 10000"/>
              <a:gd name="connsiteX5" fmla="*/ 2000 w 10000"/>
              <a:gd name="connsiteY5" fmla="*/ 10000 h 10000"/>
              <a:gd name="connsiteX6" fmla="*/ 0 w 10000"/>
              <a:gd name="connsiteY6" fmla="*/ 5000 h 10000"/>
              <a:gd name="connsiteX0" fmla="*/ 0 w 10000"/>
              <a:gd name="connsiteY0" fmla="*/ 4709 h 9709"/>
              <a:gd name="connsiteX1" fmla="*/ 2463 w 10000"/>
              <a:gd name="connsiteY1" fmla="*/ 1020 h 9709"/>
              <a:gd name="connsiteX2" fmla="*/ 7060 w 10000"/>
              <a:gd name="connsiteY2" fmla="*/ 0 h 9709"/>
              <a:gd name="connsiteX3" fmla="*/ 10000 w 10000"/>
              <a:gd name="connsiteY3" fmla="*/ 4709 h 9709"/>
              <a:gd name="connsiteX4" fmla="*/ 8000 w 10000"/>
              <a:gd name="connsiteY4" fmla="*/ 9709 h 9709"/>
              <a:gd name="connsiteX5" fmla="*/ 2000 w 10000"/>
              <a:gd name="connsiteY5" fmla="*/ 9709 h 9709"/>
              <a:gd name="connsiteX6" fmla="*/ 0 w 10000"/>
              <a:gd name="connsiteY6" fmla="*/ 4709 h 9709"/>
              <a:gd name="connsiteX0" fmla="*/ 0 w 10000"/>
              <a:gd name="connsiteY0" fmla="*/ 4850 h 10000"/>
              <a:gd name="connsiteX1" fmla="*/ 2463 w 10000"/>
              <a:gd name="connsiteY1" fmla="*/ 1051 h 10000"/>
              <a:gd name="connsiteX2" fmla="*/ 7060 w 10000"/>
              <a:gd name="connsiteY2" fmla="*/ 0 h 10000"/>
              <a:gd name="connsiteX3" fmla="*/ 10000 w 10000"/>
              <a:gd name="connsiteY3" fmla="*/ 4850 h 10000"/>
              <a:gd name="connsiteX4" fmla="*/ 8000 w 10000"/>
              <a:gd name="connsiteY4" fmla="*/ 10000 h 10000"/>
              <a:gd name="connsiteX5" fmla="*/ 388 w 10000"/>
              <a:gd name="connsiteY5" fmla="*/ 8883 h 10000"/>
              <a:gd name="connsiteX6" fmla="*/ 0 w 10000"/>
              <a:gd name="connsiteY6" fmla="*/ 4850 h 10000"/>
              <a:gd name="connsiteX0" fmla="*/ 0 w 10000"/>
              <a:gd name="connsiteY0" fmla="*/ 4850 h 8883"/>
              <a:gd name="connsiteX1" fmla="*/ 2463 w 10000"/>
              <a:gd name="connsiteY1" fmla="*/ 1051 h 8883"/>
              <a:gd name="connsiteX2" fmla="*/ 7060 w 10000"/>
              <a:gd name="connsiteY2" fmla="*/ 0 h 8883"/>
              <a:gd name="connsiteX3" fmla="*/ 10000 w 10000"/>
              <a:gd name="connsiteY3" fmla="*/ 4850 h 8883"/>
              <a:gd name="connsiteX4" fmla="*/ 6388 w 10000"/>
              <a:gd name="connsiteY4" fmla="*/ 8133 h 8883"/>
              <a:gd name="connsiteX5" fmla="*/ 388 w 10000"/>
              <a:gd name="connsiteY5" fmla="*/ 8883 h 8883"/>
              <a:gd name="connsiteX6" fmla="*/ 0 w 10000"/>
              <a:gd name="connsiteY6" fmla="*/ 4850 h 8883"/>
              <a:gd name="connsiteX0" fmla="*/ 0 w 9552"/>
              <a:gd name="connsiteY0" fmla="*/ 5460 h 10000"/>
              <a:gd name="connsiteX1" fmla="*/ 2463 w 9552"/>
              <a:gd name="connsiteY1" fmla="*/ 1183 h 10000"/>
              <a:gd name="connsiteX2" fmla="*/ 7060 w 9552"/>
              <a:gd name="connsiteY2" fmla="*/ 0 h 10000"/>
              <a:gd name="connsiteX3" fmla="*/ 9552 w 9552"/>
              <a:gd name="connsiteY3" fmla="*/ 5967 h 10000"/>
              <a:gd name="connsiteX4" fmla="*/ 6388 w 9552"/>
              <a:gd name="connsiteY4" fmla="*/ 9156 h 10000"/>
              <a:gd name="connsiteX5" fmla="*/ 388 w 9552"/>
              <a:gd name="connsiteY5" fmla="*/ 10000 h 10000"/>
              <a:gd name="connsiteX6" fmla="*/ 0 w 9552"/>
              <a:gd name="connsiteY6" fmla="*/ 546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552" h="10000">
                <a:moveTo>
                  <a:pt x="0" y="5460"/>
                </a:moveTo>
                <a:lnTo>
                  <a:pt x="2463" y="1183"/>
                </a:lnTo>
                <a:lnTo>
                  <a:pt x="7060" y="0"/>
                </a:lnTo>
                <a:lnTo>
                  <a:pt x="9552" y="5967"/>
                </a:lnTo>
                <a:lnTo>
                  <a:pt x="6388" y="9156"/>
                </a:lnTo>
                <a:lnTo>
                  <a:pt x="388" y="10000"/>
                </a:lnTo>
                <a:cubicBezTo>
                  <a:pt x="259" y="8487"/>
                  <a:pt x="129" y="6973"/>
                  <a:pt x="0" y="5460"/>
                </a:cubicBezTo>
                <a:close/>
              </a:path>
            </a:pathLst>
          </a:custGeom>
          <a:solidFill>
            <a:srgbClr val="FBDDE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EE" dirty="0">
                <a:solidFill>
                  <a:srgbClr val="FBDDE9"/>
                </a:solidFill>
              </a:rPr>
              <a:t>      </a:t>
            </a:r>
          </a:p>
        </p:txBody>
      </p:sp>
      <p:sp>
        <p:nvSpPr>
          <p:cNvPr id="5" name="Preparation 4">
            <a:extLst>
              <a:ext uri="{FF2B5EF4-FFF2-40B4-BE49-F238E27FC236}">
                <a16:creationId xmlns:a16="http://schemas.microsoft.com/office/drawing/2014/main" id="{99381F94-DA2F-1932-9373-4EDAEAA75644}"/>
              </a:ext>
            </a:extLst>
          </p:cNvPr>
          <p:cNvSpPr/>
          <p:nvPr/>
        </p:nvSpPr>
        <p:spPr>
          <a:xfrm rot="21069427">
            <a:off x="8152139" y="3501517"/>
            <a:ext cx="8913606" cy="6782946"/>
          </a:xfrm>
          <a:custGeom>
            <a:avLst/>
            <a:gdLst>
              <a:gd name="connsiteX0" fmla="*/ 0 w 10000"/>
              <a:gd name="connsiteY0" fmla="*/ 5000 h 10000"/>
              <a:gd name="connsiteX1" fmla="*/ 2000 w 10000"/>
              <a:gd name="connsiteY1" fmla="*/ 0 h 10000"/>
              <a:gd name="connsiteX2" fmla="*/ 8000 w 10000"/>
              <a:gd name="connsiteY2" fmla="*/ 0 h 10000"/>
              <a:gd name="connsiteX3" fmla="*/ 10000 w 10000"/>
              <a:gd name="connsiteY3" fmla="*/ 5000 h 10000"/>
              <a:gd name="connsiteX4" fmla="*/ 8000 w 10000"/>
              <a:gd name="connsiteY4" fmla="*/ 10000 h 10000"/>
              <a:gd name="connsiteX5" fmla="*/ 2000 w 10000"/>
              <a:gd name="connsiteY5" fmla="*/ 10000 h 10000"/>
              <a:gd name="connsiteX6" fmla="*/ 0 w 10000"/>
              <a:gd name="connsiteY6" fmla="*/ 5000 h 10000"/>
              <a:gd name="connsiteX0" fmla="*/ 0 w 10000"/>
              <a:gd name="connsiteY0" fmla="*/ 5000 h 10000"/>
              <a:gd name="connsiteX1" fmla="*/ 2000 w 10000"/>
              <a:gd name="connsiteY1" fmla="*/ 0 h 10000"/>
              <a:gd name="connsiteX2" fmla="*/ 7060 w 10000"/>
              <a:gd name="connsiteY2" fmla="*/ 291 h 10000"/>
              <a:gd name="connsiteX3" fmla="*/ 10000 w 10000"/>
              <a:gd name="connsiteY3" fmla="*/ 5000 h 10000"/>
              <a:gd name="connsiteX4" fmla="*/ 8000 w 10000"/>
              <a:gd name="connsiteY4" fmla="*/ 10000 h 10000"/>
              <a:gd name="connsiteX5" fmla="*/ 2000 w 10000"/>
              <a:gd name="connsiteY5" fmla="*/ 10000 h 10000"/>
              <a:gd name="connsiteX6" fmla="*/ 0 w 10000"/>
              <a:gd name="connsiteY6" fmla="*/ 5000 h 10000"/>
              <a:gd name="connsiteX0" fmla="*/ 0 w 10000"/>
              <a:gd name="connsiteY0" fmla="*/ 4709 h 9709"/>
              <a:gd name="connsiteX1" fmla="*/ 2463 w 10000"/>
              <a:gd name="connsiteY1" fmla="*/ 1020 h 9709"/>
              <a:gd name="connsiteX2" fmla="*/ 7060 w 10000"/>
              <a:gd name="connsiteY2" fmla="*/ 0 h 9709"/>
              <a:gd name="connsiteX3" fmla="*/ 10000 w 10000"/>
              <a:gd name="connsiteY3" fmla="*/ 4709 h 9709"/>
              <a:gd name="connsiteX4" fmla="*/ 8000 w 10000"/>
              <a:gd name="connsiteY4" fmla="*/ 9709 h 9709"/>
              <a:gd name="connsiteX5" fmla="*/ 2000 w 10000"/>
              <a:gd name="connsiteY5" fmla="*/ 9709 h 9709"/>
              <a:gd name="connsiteX6" fmla="*/ 0 w 10000"/>
              <a:gd name="connsiteY6" fmla="*/ 4709 h 9709"/>
              <a:gd name="connsiteX0" fmla="*/ 0 w 10000"/>
              <a:gd name="connsiteY0" fmla="*/ 4850 h 10000"/>
              <a:gd name="connsiteX1" fmla="*/ 2463 w 10000"/>
              <a:gd name="connsiteY1" fmla="*/ 1051 h 10000"/>
              <a:gd name="connsiteX2" fmla="*/ 7060 w 10000"/>
              <a:gd name="connsiteY2" fmla="*/ 0 h 10000"/>
              <a:gd name="connsiteX3" fmla="*/ 10000 w 10000"/>
              <a:gd name="connsiteY3" fmla="*/ 4850 h 10000"/>
              <a:gd name="connsiteX4" fmla="*/ 8000 w 10000"/>
              <a:gd name="connsiteY4" fmla="*/ 10000 h 10000"/>
              <a:gd name="connsiteX5" fmla="*/ 388 w 10000"/>
              <a:gd name="connsiteY5" fmla="*/ 8883 h 10000"/>
              <a:gd name="connsiteX6" fmla="*/ 0 w 10000"/>
              <a:gd name="connsiteY6" fmla="*/ 4850 h 10000"/>
              <a:gd name="connsiteX0" fmla="*/ 0 w 10000"/>
              <a:gd name="connsiteY0" fmla="*/ 4850 h 8883"/>
              <a:gd name="connsiteX1" fmla="*/ 2463 w 10000"/>
              <a:gd name="connsiteY1" fmla="*/ 1051 h 8883"/>
              <a:gd name="connsiteX2" fmla="*/ 7060 w 10000"/>
              <a:gd name="connsiteY2" fmla="*/ 0 h 8883"/>
              <a:gd name="connsiteX3" fmla="*/ 10000 w 10000"/>
              <a:gd name="connsiteY3" fmla="*/ 4850 h 8883"/>
              <a:gd name="connsiteX4" fmla="*/ 6388 w 10000"/>
              <a:gd name="connsiteY4" fmla="*/ 8133 h 8883"/>
              <a:gd name="connsiteX5" fmla="*/ 388 w 10000"/>
              <a:gd name="connsiteY5" fmla="*/ 8883 h 8883"/>
              <a:gd name="connsiteX6" fmla="*/ 0 w 10000"/>
              <a:gd name="connsiteY6" fmla="*/ 4850 h 8883"/>
              <a:gd name="connsiteX0" fmla="*/ 0 w 9552"/>
              <a:gd name="connsiteY0" fmla="*/ 5460 h 10000"/>
              <a:gd name="connsiteX1" fmla="*/ 2463 w 9552"/>
              <a:gd name="connsiteY1" fmla="*/ 1183 h 10000"/>
              <a:gd name="connsiteX2" fmla="*/ 7060 w 9552"/>
              <a:gd name="connsiteY2" fmla="*/ 0 h 10000"/>
              <a:gd name="connsiteX3" fmla="*/ 9552 w 9552"/>
              <a:gd name="connsiteY3" fmla="*/ 5967 h 10000"/>
              <a:gd name="connsiteX4" fmla="*/ 6388 w 9552"/>
              <a:gd name="connsiteY4" fmla="*/ 9156 h 10000"/>
              <a:gd name="connsiteX5" fmla="*/ 388 w 9552"/>
              <a:gd name="connsiteY5" fmla="*/ 10000 h 10000"/>
              <a:gd name="connsiteX6" fmla="*/ 0 w 9552"/>
              <a:gd name="connsiteY6" fmla="*/ 5460 h 10000"/>
              <a:gd name="connsiteX0" fmla="*/ 0 w 10000"/>
              <a:gd name="connsiteY0" fmla="*/ 4598 h 9138"/>
              <a:gd name="connsiteX1" fmla="*/ 2579 w 10000"/>
              <a:gd name="connsiteY1" fmla="*/ 321 h 9138"/>
              <a:gd name="connsiteX2" fmla="*/ 6770 w 10000"/>
              <a:gd name="connsiteY2" fmla="*/ 0 h 9138"/>
              <a:gd name="connsiteX3" fmla="*/ 10000 w 10000"/>
              <a:gd name="connsiteY3" fmla="*/ 5105 h 9138"/>
              <a:gd name="connsiteX4" fmla="*/ 6688 w 10000"/>
              <a:gd name="connsiteY4" fmla="*/ 8294 h 9138"/>
              <a:gd name="connsiteX5" fmla="*/ 406 w 10000"/>
              <a:gd name="connsiteY5" fmla="*/ 9138 h 9138"/>
              <a:gd name="connsiteX6" fmla="*/ 0 w 10000"/>
              <a:gd name="connsiteY6" fmla="*/ 4598 h 9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000" h="9138">
                <a:moveTo>
                  <a:pt x="0" y="4598"/>
                </a:moveTo>
                <a:lnTo>
                  <a:pt x="2579" y="321"/>
                </a:lnTo>
                <a:lnTo>
                  <a:pt x="6770" y="0"/>
                </a:lnTo>
                <a:lnTo>
                  <a:pt x="10000" y="5105"/>
                </a:lnTo>
                <a:lnTo>
                  <a:pt x="6688" y="8294"/>
                </a:lnTo>
                <a:lnTo>
                  <a:pt x="406" y="9138"/>
                </a:lnTo>
                <a:cubicBezTo>
                  <a:pt x="271" y="7625"/>
                  <a:pt x="135" y="6111"/>
                  <a:pt x="0" y="4598"/>
                </a:cubicBezTo>
                <a:close/>
              </a:path>
            </a:pathLst>
          </a:custGeom>
          <a:noFill/>
          <a:ln w="28575">
            <a:solidFill>
              <a:srgbClr val="FBDDE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EE" dirty="0">
                <a:ln>
                  <a:solidFill>
                    <a:srgbClr val="073A67"/>
                  </a:solidFill>
                </a:ln>
                <a:noFill/>
              </a:rPr>
              <a:t>      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6F6726D9-CFEE-ADC7-CC2B-E86692E2657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266664" y="6006654"/>
            <a:ext cx="2358266" cy="326603"/>
          </a:xfr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BCBA05A6-A8C2-1B12-0488-8182AA74C12C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EE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1F95633-E9A8-C5C4-ACE1-DC75628D4641}"/>
              </a:ext>
            </a:extLst>
          </p:cNvPr>
          <p:cNvSpPr txBox="1"/>
          <p:nvPr/>
        </p:nvSpPr>
        <p:spPr>
          <a:xfrm>
            <a:off x="838200" y="1361836"/>
            <a:ext cx="7913915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t-EE" dirty="0"/>
              <a:t>Taotlusi saab esitada </a:t>
            </a:r>
            <a:r>
              <a:rPr lang="et-EE" b="1" u="sng" dirty="0">
                <a:hlinkClick r:id="rId4"/>
              </a:rPr>
              <a:t>https://partner.tervisekassa.ee</a:t>
            </a:r>
            <a:r>
              <a:rPr lang="et-EE" b="1" u="sng" dirty="0"/>
              <a:t> </a:t>
            </a:r>
            <a:r>
              <a:rPr lang="et-EE" dirty="0"/>
              <a:t>ajavahemikul:</a:t>
            </a:r>
          </a:p>
          <a:p>
            <a:endParaRPr lang="et-EE" dirty="0"/>
          </a:p>
          <a:p>
            <a:r>
              <a:rPr lang="et-EE" dirty="0"/>
              <a:t>📅 1.–22. mai</a:t>
            </a:r>
          </a:p>
          <a:p>
            <a:r>
              <a:rPr lang="et-EE" dirty="0"/>
              <a:t>Pärast 22. maid esitatud taotlusi ei menetleta</a:t>
            </a:r>
          </a:p>
          <a:p>
            <a:endParaRPr lang="et-EE" dirty="0"/>
          </a:p>
          <a:p>
            <a:r>
              <a:rPr lang="fi-FI" dirty="0" err="1"/>
              <a:t>Väljamakse</a:t>
            </a:r>
            <a:r>
              <a:rPr lang="fi-FI" dirty="0"/>
              <a:t> </a:t>
            </a:r>
            <a:r>
              <a:rPr lang="fi-FI" dirty="0" err="1"/>
              <a:t>tehakse</a:t>
            </a:r>
            <a:r>
              <a:rPr lang="fi-FI" dirty="0"/>
              <a:t> </a:t>
            </a:r>
            <a:r>
              <a:rPr lang="fi-FI" dirty="0" err="1"/>
              <a:t>hiljemalt</a:t>
            </a:r>
            <a:r>
              <a:rPr lang="fi-FI" dirty="0"/>
              <a:t> 10. </a:t>
            </a:r>
            <a:r>
              <a:rPr lang="fi-FI" dirty="0" err="1"/>
              <a:t>juulil</a:t>
            </a:r>
            <a:r>
              <a:rPr lang="fi-FI" dirty="0"/>
              <a:t>.</a:t>
            </a:r>
            <a:endParaRPr lang="et-EE" dirty="0"/>
          </a:p>
          <a:p>
            <a:endParaRPr lang="et-EE" dirty="0"/>
          </a:p>
          <a:p>
            <a:r>
              <a:rPr lang="et-EE" dirty="0"/>
              <a:t>📑 Taotlusele tuleb lisada</a:t>
            </a:r>
          </a:p>
          <a:p>
            <a:r>
              <a:rPr lang="et-EE" dirty="0"/>
              <a:t>Kehtiv vastutuskindlustuse poliis.</a:t>
            </a:r>
            <a:br>
              <a:rPr lang="et-EE" dirty="0"/>
            </a:br>
            <a:r>
              <a:rPr lang="et-EE" dirty="0"/>
              <a:t>Kui perioodi langeb kaks poliisi, tuleb lisada mõlemad</a:t>
            </a:r>
          </a:p>
          <a:p>
            <a:r>
              <a:rPr lang="et-EE" sz="1400" dirty="0"/>
              <a:t>Nt. Üks poliis perioodiga 01.05.2025-30.04.2026 ja teine poliis perioodiga 01.05.2026 – 30.04.2027</a:t>
            </a:r>
          </a:p>
          <a:p>
            <a:endParaRPr lang="et-EE" dirty="0"/>
          </a:p>
          <a:p>
            <a:r>
              <a:rPr lang="et-EE" dirty="0"/>
              <a:t>Tervishoiuteenuste käibe info esitatakse 2026 aasta 1 kvartali kohta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dirty="0"/>
              <a:t>Käibe maht kokku (€)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dirty="0"/>
              <a:t>Tervisekassa poolt tasutud k</a:t>
            </a:r>
            <a:r>
              <a:rPr lang="fi-FI" dirty="0" err="1"/>
              <a:t>äibe</a:t>
            </a:r>
            <a:r>
              <a:rPr lang="fi-FI" dirty="0"/>
              <a:t> </a:t>
            </a:r>
            <a:r>
              <a:rPr lang="fi-FI" dirty="0" err="1"/>
              <a:t>maht</a:t>
            </a:r>
            <a:r>
              <a:rPr lang="fi-FI" dirty="0"/>
              <a:t> (€)</a:t>
            </a:r>
            <a:endParaRPr lang="et-EE" dirty="0"/>
          </a:p>
          <a:p>
            <a:r>
              <a:rPr lang="et-EE" dirty="0"/>
              <a:t>	</a:t>
            </a:r>
          </a:p>
          <a:p>
            <a:endParaRPr lang="et-EE" dirty="0"/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5275691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CA5B67-CD09-0F8E-E52B-F99C879E95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A3D74-3B55-8540-BF36-56C16B2A4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t-EE" sz="2800" dirty="0">
                <a:solidFill>
                  <a:srgbClr val="000000"/>
                </a:solidFill>
                <a:ea typeface="+mj-lt"/>
                <a:cs typeface="+mj-lt"/>
              </a:rPr>
              <a:t>Vastutuskindlustuse taotluse esitamine 2026 aasta I </a:t>
            </a:r>
            <a:r>
              <a:rPr lang="et-EE" sz="2800" dirty="0" err="1">
                <a:solidFill>
                  <a:srgbClr val="000000"/>
                </a:solidFill>
                <a:ea typeface="+mj-lt"/>
                <a:cs typeface="+mj-lt"/>
              </a:rPr>
              <a:t>pa</a:t>
            </a:r>
            <a:r>
              <a:rPr lang="et-EE" sz="2800" dirty="0">
                <a:solidFill>
                  <a:srgbClr val="000000"/>
                </a:solidFill>
                <a:ea typeface="+mj-lt"/>
                <a:cs typeface="+mj-lt"/>
              </a:rPr>
              <a:t> eest.</a:t>
            </a:r>
            <a:endParaRPr lang="en-US" sz="2800" dirty="0" err="1"/>
          </a:p>
        </p:txBody>
      </p:sp>
      <p:sp>
        <p:nvSpPr>
          <p:cNvPr id="4" name="Preparation 4">
            <a:extLst>
              <a:ext uri="{FF2B5EF4-FFF2-40B4-BE49-F238E27FC236}">
                <a16:creationId xmlns:a16="http://schemas.microsoft.com/office/drawing/2014/main" id="{347F7220-B18E-D93C-C99B-0F875518D672}"/>
              </a:ext>
            </a:extLst>
          </p:cNvPr>
          <p:cNvSpPr/>
          <p:nvPr/>
        </p:nvSpPr>
        <p:spPr>
          <a:xfrm rot="21172671">
            <a:off x="6630990" y="4640402"/>
            <a:ext cx="7946077" cy="6901277"/>
          </a:xfrm>
          <a:custGeom>
            <a:avLst/>
            <a:gdLst>
              <a:gd name="connsiteX0" fmla="*/ 0 w 10000"/>
              <a:gd name="connsiteY0" fmla="*/ 5000 h 10000"/>
              <a:gd name="connsiteX1" fmla="*/ 2000 w 10000"/>
              <a:gd name="connsiteY1" fmla="*/ 0 h 10000"/>
              <a:gd name="connsiteX2" fmla="*/ 8000 w 10000"/>
              <a:gd name="connsiteY2" fmla="*/ 0 h 10000"/>
              <a:gd name="connsiteX3" fmla="*/ 10000 w 10000"/>
              <a:gd name="connsiteY3" fmla="*/ 5000 h 10000"/>
              <a:gd name="connsiteX4" fmla="*/ 8000 w 10000"/>
              <a:gd name="connsiteY4" fmla="*/ 10000 h 10000"/>
              <a:gd name="connsiteX5" fmla="*/ 2000 w 10000"/>
              <a:gd name="connsiteY5" fmla="*/ 10000 h 10000"/>
              <a:gd name="connsiteX6" fmla="*/ 0 w 10000"/>
              <a:gd name="connsiteY6" fmla="*/ 5000 h 10000"/>
              <a:gd name="connsiteX0" fmla="*/ 0 w 10000"/>
              <a:gd name="connsiteY0" fmla="*/ 5000 h 10000"/>
              <a:gd name="connsiteX1" fmla="*/ 2000 w 10000"/>
              <a:gd name="connsiteY1" fmla="*/ 0 h 10000"/>
              <a:gd name="connsiteX2" fmla="*/ 7060 w 10000"/>
              <a:gd name="connsiteY2" fmla="*/ 291 h 10000"/>
              <a:gd name="connsiteX3" fmla="*/ 10000 w 10000"/>
              <a:gd name="connsiteY3" fmla="*/ 5000 h 10000"/>
              <a:gd name="connsiteX4" fmla="*/ 8000 w 10000"/>
              <a:gd name="connsiteY4" fmla="*/ 10000 h 10000"/>
              <a:gd name="connsiteX5" fmla="*/ 2000 w 10000"/>
              <a:gd name="connsiteY5" fmla="*/ 10000 h 10000"/>
              <a:gd name="connsiteX6" fmla="*/ 0 w 10000"/>
              <a:gd name="connsiteY6" fmla="*/ 5000 h 10000"/>
              <a:gd name="connsiteX0" fmla="*/ 0 w 10000"/>
              <a:gd name="connsiteY0" fmla="*/ 4709 h 9709"/>
              <a:gd name="connsiteX1" fmla="*/ 2463 w 10000"/>
              <a:gd name="connsiteY1" fmla="*/ 1020 h 9709"/>
              <a:gd name="connsiteX2" fmla="*/ 7060 w 10000"/>
              <a:gd name="connsiteY2" fmla="*/ 0 h 9709"/>
              <a:gd name="connsiteX3" fmla="*/ 10000 w 10000"/>
              <a:gd name="connsiteY3" fmla="*/ 4709 h 9709"/>
              <a:gd name="connsiteX4" fmla="*/ 8000 w 10000"/>
              <a:gd name="connsiteY4" fmla="*/ 9709 h 9709"/>
              <a:gd name="connsiteX5" fmla="*/ 2000 w 10000"/>
              <a:gd name="connsiteY5" fmla="*/ 9709 h 9709"/>
              <a:gd name="connsiteX6" fmla="*/ 0 w 10000"/>
              <a:gd name="connsiteY6" fmla="*/ 4709 h 9709"/>
              <a:gd name="connsiteX0" fmla="*/ 0 w 10000"/>
              <a:gd name="connsiteY0" fmla="*/ 4850 h 10000"/>
              <a:gd name="connsiteX1" fmla="*/ 2463 w 10000"/>
              <a:gd name="connsiteY1" fmla="*/ 1051 h 10000"/>
              <a:gd name="connsiteX2" fmla="*/ 7060 w 10000"/>
              <a:gd name="connsiteY2" fmla="*/ 0 h 10000"/>
              <a:gd name="connsiteX3" fmla="*/ 10000 w 10000"/>
              <a:gd name="connsiteY3" fmla="*/ 4850 h 10000"/>
              <a:gd name="connsiteX4" fmla="*/ 8000 w 10000"/>
              <a:gd name="connsiteY4" fmla="*/ 10000 h 10000"/>
              <a:gd name="connsiteX5" fmla="*/ 388 w 10000"/>
              <a:gd name="connsiteY5" fmla="*/ 8883 h 10000"/>
              <a:gd name="connsiteX6" fmla="*/ 0 w 10000"/>
              <a:gd name="connsiteY6" fmla="*/ 4850 h 10000"/>
              <a:gd name="connsiteX0" fmla="*/ 0 w 10000"/>
              <a:gd name="connsiteY0" fmla="*/ 4850 h 8883"/>
              <a:gd name="connsiteX1" fmla="*/ 2463 w 10000"/>
              <a:gd name="connsiteY1" fmla="*/ 1051 h 8883"/>
              <a:gd name="connsiteX2" fmla="*/ 7060 w 10000"/>
              <a:gd name="connsiteY2" fmla="*/ 0 h 8883"/>
              <a:gd name="connsiteX3" fmla="*/ 10000 w 10000"/>
              <a:gd name="connsiteY3" fmla="*/ 4850 h 8883"/>
              <a:gd name="connsiteX4" fmla="*/ 6388 w 10000"/>
              <a:gd name="connsiteY4" fmla="*/ 8133 h 8883"/>
              <a:gd name="connsiteX5" fmla="*/ 388 w 10000"/>
              <a:gd name="connsiteY5" fmla="*/ 8883 h 8883"/>
              <a:gd name="connsiteX6" fmla="*/ 0 w 10000"/>
              <a:gd name="connsiteY6" fmla="*/ 4850 h 8883"/>
              <a:gd name="connsiteX0" fmla="*/ 0 w 9552"/>
              <a:gd name="connsiteY0" fmla="*/ 5460 h 10000"/>
              <a:gd name="connsiteX1" fmla="*/ 2463 w 9552"/>
              <a:gd name="connsiteY1" fmla="*/ 1183 h 10000"/>
              <a:gd name="connsiteX2" fmla="*/ 7060 w 9552"/>
              <a:gd name="connsiteY2" fmla="*/ 0 h 10000"/>
              <a:gd name="connsiteX3" fmla="*/ 9552 w 9552"/>
              <a:gd name="connsiteY3" fmla="*/ 5967 h 10000"/>
              <a:gd name="connsiteX4" fmla="*/ 6388 w 9552"/>
              <a:gd name="connsiteY4" fmla="*/ 9156 h 10000"/>
              <a:gd name="connsiteX5" fmla="*/ 388 w 9552"/>
              <a:gd name="connsiteY5" fmla="*/ 10000 h 10000"/>
              <a:gd name="connsiteX6" fmla="*/ 0 w 9552"/>
              <a:gd name="connsiteY6" fmla="*/ 546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552" h="10000">
                <a:moveTo>
                  <a:pt x="0" y="5460"/>
                </a:moveTo>
                <a:lnTo>
                  <a:pt x="2463" y="1183"/>
                </a:lnTo>
                <a:lnTo>
                  <a:pt x="7060" y="0"/>
                </a:lnTo>
                <a:lnTo>
                  <a:pt x="9552" y="5967"/>
                </a:lnTo>
                <a:lnTo>
                  <a:pt x="6388" y="9156"/>
                </a:lnTo>
                <a:lnTo>
                  <a:pt x="388" y="10000"/>
                </a:lnTo>
                <a:cubicBezTo>
                  <a:pt x="259" y="8487"/>
                  <a:pt x="129" y="6973"/>
                  <a:pt x="0" y="5460"/>
                </a:cubicBezTo>
                <a:close/>
              </a:path>
            </a:pathLst>
          </a:custGeom>
          <a:solidFill>
            <a:srgbClr val="FBDDE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EE" dirty="0">
                <a:solidFill>
                  <a:srgbClr val="FBDDE9"/>
                </a:solidFill>
              </a:rPr>
              <a:t>      </a:t>
            </a:r>
          </a:p>
        </p:txBody>
      </p:sp>
      <p:sp>
        <p:nvSpPr>
          <p:cNvPr id="5" name="Preparation 4">
            <a:extLst>
              <a:ext uri="{FF2B5EF4-FFF2-40B4-BE49-F238E27FC236}">
                <a16:creationId xmlns:a16="http://schemas.microsoft.com/office/drawing/2014/main" id="{F277FA59-DD8F-2497-F210-7D2B65D01CEC}"/>
              </a:ext>
            </a:extLst>
          </p:cNvPr>
          <p:cNvSpPr/>
          <p:nvPr/>
        </p:nvSpPr>
        <p:spPr>
          <a:xfrm rot="21069427">
            <a:off x="8152139" y="3501517"/>
            <a:ext cx="8913606" cy="6782946"/>
          </a:xfrm>
          <a:custGeom>
            <a:avLst/>
            <a:gdLst>
              <a:gd name="connsiteX0" fmla="*/ 0 w 10000"/>
              <a:gd name="connsiteY0" fmla="*/ 5000 h 10000"/>
              <a:gd name="connsiteX1" fmla="*/ 2000 w 10000"/>
              <a:gd name="connsiteY1" fmla="*/ 0 h 10000"/>
              <a:gd name="connsiteX2" fmla="*/ 8000 w 10000"/>
              <a:gd name="connsiteY2" fmla="*/ 0 h 10000"/>
              <a:gd name="connsiteX3" fmla="*/ 10000 w 10000"/>
              <a:gd name="connsiteY3" fmla="*/ 5000 h 10000"/>
              <a:gd name="connsiteX4" fmla="*/ 8000 w 10000"/>
              <a:gd name="connsiteY4" fmla="*/ 10000 h 10000"/>
              <a:gd name="connsiteX5" fmla="*/ 2000 w 10000"/>
              <a:gd name="connsiteY5" fmla="*/ 10000 h 10000"/>
              <a:gd name="connsiteX6" fmla="*/ 0 w 10000"/>
              <a:gd name="connsiteY6" fmla="*/ 5000 h 10000"/>
              <a:gd name="connsiteX0" fmla="*/ 0 w 10000"/>
              <a:gd name="connsiteY0" fmla="*/ 5000 h 10000"/>
              <a:gd name="connsiteX1" fmla="*/ 2000 w 10000"/>
              <a:gd name="connsiteY1" fmla="*/ 0 h 10000"/>
              <a:gd name="connsiteX2" fmla="*/ 7060 w 10000"/>
              <a:gd name="connsiteY2" fmla="*/ 291 h 10000"/>
              <a:gd name="connsiteX3" fmla="*/ 10000 w 10000"/>
              <a:gd name="connsiteY3" fmla="*/ 5000 h 10000"/>
              <a:gd name="connsiteX4" fmla="*/ 8000 w 10000"/>
              <a:gd name="connsiteY4" fmla="*/ 10000 h 10000"/>
              <a:gd name="connsiteX5" fmla="*/ 2000 w 10000"/>
              <a:gd name="connsiteY5" fmla="*/ 10000 h 10000"/>
              <a:gd name="connsiteX6" fmla="*/ 0 w 10000"/>
              <a:gd name="connsiteY6" fmla="*/ 5000 h 10000"/>
              <a:gd name="connsiteX0" fmla="*/ 0 w 10000"/>
              <a:gd name="connsiteY0" fmla="*/ 4709 h 9709"/>
              <a:gd name="connsiteX1" fmla="*/ 2463 w 10000"/>
              <a:gd name="connsiteY1" fmla="*/ 1020 h 9709"/>
              <a:gd name="connsiteX2" fmla="*/ 7060 w 10000"/>
              <a:gd name="connsiteY2" fmla="*/ 0 h 9709"/>
              <a:gd name="connsiteX3" fmla="*/ 10000 w 10000"/>
              <a:gd name="connsiteY3" fmla="*/ 4709 h 9709"/>
              <a:gd name="connsiteX4" fmla="*/ 8000 w 10000"/>
              <a:gd name="connsiteY4" fmla="*/ 9709 h 9709"/>
              <a:gd name="connsiteX5" fmla="*/ 2000 w 10000"/>
              <a:gd name="connsiteY5" fmla="*/ 9709 h 9709"/>
              <a:gd name="connsiteX6" fmla="*/ 0 w 10000"/>
              <a:gd name="connsiteY6" fmla="*/ 4709 h 9709"/>
              <a:gd name="connsiteX0" fmla="*/ 0 w 10000"/>
              <a:gd name="connsiteY0" fmla="*/ 4850 h 10000"/>
              <a:gd name="connsiteX1" fmla="*/ 2463 w 10000"/>
              <a:gd name="connsiteY1" fmla="*/ 1051 h 10000"/>
              <a:gd name="connsiteX2" fmla="*/ 7060 w 10000"/>
              <a:gd name="connsiteY2" fmla="*/ 0 h 10000"/>
              <a:gd name="connsiteX3" fmla="*/ 10000 w 10000"/>
              <a:gd name="connsiteY3" fmla="*/ 4850 h 10000"/>
              <a:gd name="connsiteX4" fmla="*/ 8000 w 10000"/>
              <a:gd name="connsiteY4" fmla="*/ 10000 h 10000"/>
              <a:gd name="connsiteX5" fmla="*/ 388 w 10000"/>
              <a:gd name="connsiteY5" fmla="*/ 8883 h 10000"/>
              <a:gd name="connsiteX6" fmla="*/ 0 w 10000"/>
              <a:gd name="connsiteY6" fmla="*/ 4850 h 10000"/>
              <a:gd name="connsiteX0" fmla="*/ 0 w 10000"/>
              <a:gd name="connsiteY0" fmla="*/ 4850 h 8883"/>
              <a:gd name="connsiteX1" fmla="*/ 2463 w 10000"/>
              <a:gd name="connsiteY1" fmla="*/ 1051 h 8883"/>
              <a:gd name="connsiteX2" fmla="*/ 7060 w 10000"/>
              <a:gd name="connsiteY2" fmla="*/ 0 h 8883"/>
              <a:gd name="connsiteX3" fmla="*/ 10000 w 10000"/>
              <a:gd name="connsiteY3" fmla="*/ 4850 h 8883"/>
              <a:gd name="connsiteX4" fmla="*/ 6388 w 10000"/>
              <a:gd name="connsiteY4" fmla="*/ 8133 h 8883"/>
              <a:gd name="connsiteX5" fmla="*/ 388 w 10000"/>
              <a:gd name="connsiteY5" fmla="*/ 8883 h 8883"/>
              <a:gd name="connsiteX6" fmla="*/ 0 w 10000"/>
              <a:gd name="connsiteY6" fmla="*/ 4850 h 8883"/>
              <a:gd name="connsiteX0" fmla="*/ 0 w 9552"/>
              <a:gd name="connsiteY0" fmla="*/ 5460 h 10000"/>
              <a:gd name="connsiteX1" fmla="*/ 2463 w 9552"/>
              <a:gd name="connsiteY1" fmla="*/ 1183 h 10000"/>
              <a:gd name="connsiteX2" fmla="*/ 7060 w 9552"/>
              <a:gd name="connsiteY2" fmla="*/ 0 h 10000"/>
              <a:gd name="connsiteX3" fmla="*/ 9552 w 9552"/>
              <a:gd name="connsiteY3" fmla="*/ 5967 h 10000"/>
              <a:gd name="connsiteX4" fmla="*/ 6388 w 9552"/>
              <a:gd name="connsiteY4" fmla="*/ 9156 h 10000"/>
              <a:gd name="connsiteX5" fmla="*/ 388 w 9552"/>
              <a:gd name="connsiteY5" fmla="*/ 10000 h 10000"/>
              <a:gd name="connsiteX6" fmla="*/ 0 w 9552"/>
              <a:gd name="connsiteY6" fmla="*/ 5460 h 10000"/>
              <a:gd name="connsiteX0" fmla="*/ 0 w 10000"/>
              <a:gd name="connsiteY0" fmla="*/ 4598 h 9138"/>
              <a:gd name="connsiteX1" fmla="*/ 2579 w 10000"/>
              <a:gd name="connsiteY1" fmla="*/ 321 h 9138"/>
              <a:gd name="connsiteX2" fmla="*/ 6770 w 10000"/>
              <a:gd name="connsiteY2" fmla="*/ 0 h 9138"/>
              <a:gd name="connsiteX3" fmla="*/ 10000 w 10000"/>
              <a:gd name="connsiteY3" fmla="*/ 5105 h 9138"/>
              <a:gd name="connsiteX4" fmla="*/ 6688 w 10000"/>
              <a:gd name="connsiteY4" fmla="*/ 8294 h 9138"/>
              <a:gd name="connsiteX5" fmla="*/ 406 w 10000"/>
              <a:gd name="connsiteY5" fmla="*/ 9138 h 9138"/>
              <a:gd name="connsiteX6" fmla="*/ 0 w 10000"/>
              <a:gd name="connsiteY6" fmla="*/ 4598 h 9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000" h="9138">
                <a:moveTo>
                  <a:pt x="0" y="4598"/>
                </a:moveTo>
                <a:lnTo>
                  <a:pt x="2579" y="321"/>
                </a:lnTo>
                <a:lnTo>
                  <a:pt x="6770" y="0"/>
                </a:lnTo>
                <a:lnTo>
                  <a:pt x="10000" y="5105"/>
                </a:lnTo>
                <a:lnTo>
                  <a:pt x="6688" y="8294"/>
                </a:lnTo>
                <a:lnTo>
                  <a:pt x="406" y="9138"/>
                </a:lnTo>
                <a:cubicBezTo>
                  <a:pt x="271" y="7625"/>
                  <a:pt x="135" y="6111"/>
                  <a:pt x="0" y="4598"/>
                </a:cubicBezTo>
                <a:close/>
              </a:path>
            </a:pathLst>
          </a:custGeom>
          <a:noFill/>
          <a:ln w="28575">
            <a:solidFill>
              <a:srgbClr val="FBDDE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EE" dirty="0">
                <a:ln>
                  <a:solidFill>
                    <a:srgbClr val="073A67"/>
                  </a:solidFill>
                </a:ln>
                <a:noFill/>
              </a:rPr>
              <a:t>      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5DB70B76-A736-6562-A382-3255892C314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266664" y="6006654"/>
            <a:ext cx="2358266" cy="326603"/>
          </a:xfr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06B4593-ED79-26ED-A72F-8F63A22D97C0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EE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88BA668-997C-C7BC-E489-ADD4F7BD227D}"/>
              </a:ext>
            </a:extLst>
          </p:cNvPr>
          <p:cNvSpPr txBox="1"/>
          <p:nvPr/>
        </p:nvSpPr>
        <p:spPr>
          <a:xfrm>
            <a:off x="838200" y="1361836"/>
            <a:ext cx="7913915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t-EE" dirty="0"/>
              <a:t>	</a:t>
            </a:r>
          </a:p>
          <a:p>
            <a:endParaRPr lang="et-EE" dirty="0"/>
          </a:p>
          <a:p>
            <a:endParaRPr lang="et-EE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BEEFFAB-0C80-4A9E-772F-FCD0F9D470B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2788" y="1199370"/>
            <a:ext cx="5974963" cy="5603847"/>
          </a:xfrm>
          <a:prstGeom prst="rect">
            <a:avLst/>
          </a:prstGeom>
          <a:noFill/>
          <a:ln>
            <a:noFill/>
          </a:ln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2" name="Ink 11">
                <a:extLst>
                  <a:ext uri="{FF2B5EF4-FFF2-40B4-BE49-F238E27FC236}">
                    <a16:creationId xmlns:a16="http://schemas.microsoft.com/office/drawing/2014/main" id="{2AD03504-3308-298C-83C7-910EF6434309}"/>
                  </a:ext>
                </a:extLst>
              </p14:cNvPr>
              <p14:cNvContentPartPr/>
              <p14:nvPr/>
            </p14:nvContentPartPr>
            <p14:xfrm>
              <a:off x="4412770" y="4978898"/>
              <a:ext cx="1204920" cy="153000"/>
            </p14:xfrm>
          </p:contentPart>
        </mc:Choice>
        <mc:Fallback xmlns="">
          <p:pic>
            <p:nvPicPr>
              <p:cNvPr id="12" name="Ink 11">
                <a:extLst>
                  <a:ext uri="{FF2B5EF4-FFF2-40B4-BE49-F238E27FC236}">
                    <a16:creationId xmlns:a16="http://schemas.microsoft.com/office/drawing/2014/main" id="{2AD03504-3308-298C-83C7-910EF6434309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4406650" y="4972778"/>
                <a:ext cx="1217160" cy="165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14" name="Ink 13">
                <a:extLst>
                  <a:ext uri="{FF2B5EF4-FFF2-40B4-BE49-F238E27FC236}">
                    <a16:creationId xmlns:a16="http://schemas.microsoft.com/office/drawing/2014/main" id="{C480CCB0-31CC-691A-D03A-CDF2E8146888}"/>
                  </a:ext>
                </a:extLst>
              </p14:cNvPr>
              <p14:cNvContentPartPr/>
              <p14:nvPr/>
            </p14:nvContentPartPr>
            <p14:xfrm>
              <a:off x="4950250" y="4511978"/>
              <a:ext cx="389520" cy="156600"/>
            </p14:xfrm>
          </p:contentPart>
        </mc:Choice>
        <mc:Fallback xmlns="">
          <p:pic>
            <p:nvPicPr>
              <p:cNvPr id="14" name="Ink 13">
                <a:extLst>
                  <a:ext uri="{FF2B5EF4-FFF2-40B4-BE49-F238E27FC236}">
                    <a16:creationId xmlns:a16="http://schemas.microsoft.com/office/drawing/2014/main" id="{C480CCB0-31CC-691A-D03A-CDF2E8146888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4944130" y="4505858"/>
                <a:ext cx="401760" cy="168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16" name="Ink 15">
                <a:extLst>
                  <a:ext uri="{FF2B5EF4-FFF2-40B4-BE49-F238E27FC236}">
                    <a16:creationId xmlns:a16="http://schemas.microsoft.com/office/drawing/2014/main" id="{96B6AC22-917A-B7BA-C2C6-4C51F31F827F}"/>
                  </a:ext>
                </a:extLst>
              </p14:cNvPr>
              <p14:cNvContentPartPr/>
              <p14:nvPr/>
            </p14:nvContentPartPr>
            <p14:xfrm>
              <a:off x="4160050" y="5469796"/>
              <a:ext cx="326520" cy="119520"/>
            </p14:xfrm>
          </p:contentPart>
        </mc:Choice>
        <mc:Fallback xmlns="">
          <p:pic>
            <p:nvPicPr>
              <p:cNvPr id="16" name="Ink 15">
                <a:extLst>
                  <a:ext uri="{FF2B5EF4-FFF2-40B4-BE49-F238E27FC236}">
                    <a16:creationId xmlns:a16="http://schemas.microsoft.com/office/drawing/2014/main" id="{96B6AC22-917A-B7BA-C2C6-4C51F31F827F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4153930" y="5463676"/>
                <a:ext cx="338760" cy="131760"/>
              </a:xfrm>
              <a:prstGeom prst="rect">
                <a:avLst/>
              </a:prstGeom>
            </p:spPr>
          </p:pic>
        </mc:Fallback>
      </mc:AlternateContent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D99E8A61-DA1C-7461-F08A-94558AD71B1C}"/>
              </a:ext>
            </a:extLst>
          </p:cNvPr>
          <p:cNvCxnSpPr/>
          <p:nvPr/>
        </p:nvCxnSpPr>
        <p:spPr>
          <a:xfrm flipH="1" flipV="1">
            <a:off x="3355229" y="2790559"/>
            <a:ext cx="309657" cy="218833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DB2775F3-BCAA-EAA9-60F1-21915383A653}"/>
              </a:ext>
            </a:extLst>
          </p:cNvPr>
          <p:cNvCxnSpPr/>
          <p:nvPr/>
        </p:nvCxnSpPr>
        <p:spPr>
          <a:xfrm flipH="1" flipV="1">
            <a:off x="3063786" y="3326084"/>
            <a:ext cx="601100" cy="111476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2DDFD647-56F5-12E2-DBF9-68FAE293CF17}"/>
              </a:ext>
            </a:extLst>
          </p:cNvPr>
          <p:cNvCxnSpPr/>
          <p:nvPr/>
        </p:nvCxnSpPr>
        <p:spPr>
          <a:xfrm flipH="1" flipV="1">
            <a:off x="2699484" y="3089288"/>
            <a:ext cx="965402" cy="230967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22834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3B75D0-4A00-049A-2331-EF9D780A71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A0D6EE-2E15-56EC-CFB6-0EA58686F8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t-EE" sz="2800" dirty="0">
                <a:solidFill>
                  <a:srgbClr val="000000"/>
                </a:solidFill>
                <a:ea typeface="+mj-lt"/>
                <a:cs typeface="+mj-lt"/>
              </a:rPr>
              <a:t>Vastutuskindlustuse taotluse esitamine 2026 aasta I </a:t>
            </a:r>
            <a:r>
              <a:rPr lang="et-EE" sz="2800" dirty="0" err="1">
                <a:solidFill>
                  <a:srgbClr val="000000"/>
                </a:solidFill>
                <a:ea typeface="+mj-lt"/>
                <a:cs typeface="+mj-lt"/>
              </a:rPr>
              <a:t>pa</a:t>
            </a:r>
            <a:r>
              <a:rPr lang="et-EE" sz="2800" dirty="0">
                <a:solidFill>
                  <a:srgbClr val="000000"/>
                </a:solidFill>
                <a:ea typeface="+mj-lt"/>
                <a:cs typeface="+mj-lt"/>
              </a:rPr>
              <a:t> eest.</a:t>
            </a:r>
            <a:endParaRPr lang="en-US" sz="2800" dirty="0" err="1"/>
          </a:p>
        </p:txBody>
      </p:sp>
      <p:sp>
        <p:nvSpPr>
          <p:cNvPr id="4" name="Preparation 4">
            <a:extLst>
              <a:ext uri="{FF2B5EF4-FFF2-40B4-BE49-F238E27FC236}">
                <a16:creationId xmlns:a16="http://schemas.microsoft.com/office/drawing/2014/main" id="{A0BCF42A-D4BC-8BFA-7CA8-B001D9E95EC2}"/>
              </a:ext>
            </a:extLst>
          </p:cNvPr>
          <p:cNvSpPr/>
          <p:nvPr/>
        </p:nvSpPr>
        <p:spPr>
          <a:xfrm rot="21172671">
            <a:off x="6630990" y="4640402"/>
            <a:ext cx="7946077" cy="6901277"/>
          </a:xfrm>
          <a:custGeom>
            <a:avLst/>
            <a:gdLst>
              <a:gd name="connsiteX0" fmla="*/ 0 w 10000"/>
              <a:gd name="connsiteY0" fmla="*/ 5000 h 10000"/>
              <a:gd name="connsiteX1" fmla="*/ 2000 w 10000"/>
              <a:gd name="connsiteY1" fmla="*/ 0 h 10000"/>
              <a:gd name="connsiteX2" fmla="*/ 8000 w 10000"/>
              <a:gd name="connsiteY2" fmla="*/ 0 h 10000"/>
              <a:gd name="connsiteX3" fmla="*/ 10000 w 10000"/>
              <a:gd name="connsiteY3" fmla="*/ 5000 h 10000"/>
              <a:gd name="connsiteX4" fmla="*/ 8000 w 10000"/>
              <a:gd name="connsiteY4" fmla="*/ 10000 h 10000"/>
              <a:gd name="connsiteX5" fmla="*/ 2000 w 10000"/>
              <a:gd name="connsiteY5" fmla="*/ 10000 h 10000"/>
              <a:gd name="connsiteX6" fmla="*/ 0 w 10000"/>
              <a:gd name="connsiteY6" fmla="*/ 5000 h 10000"/>
              <a:gd name="connsiteX0" fmla="*/ 0 w 10000"/>
              <a:gd name="connsiteY0" fmla="*/ 5000 h 10000"/>
              <a:gd name="connsiteX1" fmla="*/ 2000 w 10000"/>
              <a:gd name="connsiteY1" fmla="*/ 0 h 10000"/>
              <a:gd name="connsiteX2" fmla="*/ 7060 w 10000"/>
              <a:gd name="connsiteY2" fmla="*/ 291 h 10000"/>
              <a:gd name="connsiteX3" fmla="*/ 10000 w 10000"/>
              <a:gd name="connsiteY3" fmla="*/ 5000 h 10000"/>
              <a:gd name="connsiteX4" fmla="*/ 8000 w 10000"/>
              <a:gd name="connsiteY4" fmla="*/ 10000 h 10000"/>
              <a:gd name="connsiteX5" fmla="*/ 2000 w 10000"/>
              <a:gd name="connsiteY5" fmla="*/ 10000 h 10000"/>
              <a:gd name="connsiteX6" fmla="*/ 0 w 10000"/>
              <a:gd name="connsiteY6" fmla="*/ 5000 h 10000"/>
              <a:gd name="connsiteX0" fmla="*/ 0 w 10000"/>
              <a:gd name="connsiteY0" fmla="*/ 4709 h 9709"/>
              <a:gd name="connsiteX1" fmla="*/ 2463 w 10000"/>
              <a:gd name="connsiteY1" fmla="*/ 1020 h 9709"/>
              <a:gd name="connsiteX2" fmla="*/ 7060 w 10000"/>
              <a:gd name="connsiteY2" fmla="*/ 0 h 9709"/>
              <a:gd name="connsiteX3" fmla="*/ 10000 w 10000"/>
              <a:gd name="connsiteY3" fmla="*/ 4709 h 9709"/>
              <a:gd name="connsiteX4" fmla="*/ 8000 w 10000"/>
              <a:gd name="connsiteY4" fmla="*/ 9709 h 9709"/>
              <a:gd name="connsiteX5" fmla="*/ 2000 w 10000"/>
              <a:gd name="connsiteY5" fmla="*/ 9709 h 9709"/>
              <a:gd name="connsiteX6" fmla="*/ 0 w 10000"/>
              <a:gd name="connsiteY6" fmla="*/ 4709 h 9709"/>
              <a:gd name="connsiteX0" fmla="*/ 0 w 10000"/>
              <a:gd name="connsiteY0" fmla="*/ 4850 h 10000"/>
              <a:gd name="connsiteX1" fmla="*/ 2463 w 10000"/>
              <a:gd name="connsiteY1" fmla="*/ 1051 h 10000"/>
              <a:gd name="connsiteX2" fmla="*/ 7060 w 10000"/>
              <a:gd name="connsiteY2" fmla="*/ 0 h 10000"/>
              <a:gd name="connsiteX3" fmla="*/ 10000 w 10000"/>
              <a:gd name="connsiteY3" fmla="*/ 4850 h 10000"/>
              <a:gd name="connsiteX4" fmla="*/ 8000 w 10000"/>
              <a:gd name="connsiteY4" fmla="*/ 10000 h 10000"/>
              <a:gd name="connsiteX5" fmla="*/ 388 w 10000"/>
              <a:gd name="connsiteY5" fmla="*/ 8883 h 10000"/>
              <a:gd name="connsiteX6" fmla="*/ 0 w 10000"/>
              <a:gd name="connsiteY6" fmla="*/ 4850 h 10000"/>
              <a:gd name="connsiteX0" fmla="*/ 0 w 10000"/>
              <a:gd name="connsiteY0" fmla="*/ 4850 h 8883"/>
              <a:gd name="connsiteX1" fmla="*/ 2463 w 10000"/>
              <a:gd name="connsiteY1" fmla="*/ 1051 h 8883"/>
              <a:gd name="connsiteX2" fmla="*/ 7060 w 10000"/>
              <a:gd name="connsiteY2" fmla="*/ 0 h 8883"/>
              <a:gd name="connsiteX3" fmla="*/ 10000 w 10000"/>
              <a:gd name="connsiteY3" fmla="*/ 4850 h 8883"/>
              <a:gd name="connsiteX4" fmla="*/ 6388 w 10000"/>
              <a:gd name="connsiteY4" fmla="*/ 8133 h 8883"/>
              <a:gd name="connsiteX5" fmla="*/ 388 w 10000"/>
              <a:gd name="connsiteY5" fmla="*/ 8883 h 8883"/>
              <a:gd name="connsiteX6" fmla="*/ 0 w 10000"/>
              <a:gd name="connsiteY6" fmla="*/ 4850 h 8883"/>
              <a:gd name="connsiteX0" fmla="*/ 0 w 9552"/>
              <a:gd name="connsiteY0" fmla="*/ 5460 h 10000"/>
              <a:gd name="connsiteX1" fmla="*/ 2463 w 9552"/>
              <a:gd name="connsiteY1" fmla="*/ 1183 h 10000"/>
              <a:gd name="connsiteX2" fmla="*/ 7060 w 9552"/>
              <a:gd name="connsiteY2" fmla="*/ 0 h 10000"/>
              <a:gd name="connsiteX3" fmla="*/ 9552 w 9552"/>
              <a:gd name="connsiteY3" fmla="*/ 5967 h 10000"/>
              <a:gd name="connsiteX4" fmla="*/ 6388 w 9552"/>
              <a:gd name="connsiteY4" fmla="*/ 9156 h 10000"/>
              <a:gd name="connsiteX5" fmla="*/ 388 w 9552"/>
              <a:gd name="connsiteY5" fmla="*/ 10000 h 10000"/>
              <a:gd name="connsiteX6" fmla="*/ 0 w 9552"/>
              <a:gd name="connsiteY6" fmla="*/ 546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552" h="10000">
                <a:moveTo>
                  <a:pt x="0" y="5460"/>
                </a:moveTo>
                <a:lnTo>
                  <a:pt x="2463" y="1183"/>
                </a:lnTo>
                <a:lnTo>
                  <a:pt x="7060" y="0"/>
                </a:lnTo>
                <a:lnTo>
                  <a:pt x="9552" y="5967"/>
                </a:lnTo>
                <a:lnTo>
                  <a:pt x="6388" y="9156"/>
                </a:lnTo>
                <a:lnTo>
                  <a:pt x="388" y="10000"/>
                </a:lnTo>
                <a:cubicBezTo>
                  <a:pt x="259" y="8487"/>
                  <a:pt x="129" y="6973"/>
                  <a:pt x="0" y="5460"/>
                </a:cubicBezTo>
                <a:close/>
              </a:path>
            </a:pathLst>
          </a:custGeom>
          <a:solidFill>
            <a:srgbClr val="FBDDE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EE" dirty="0">
                <a:solidFill>
                  <a:srgbClr val="FBDDE9"/>
                </a:solidFill>
              </a:rPr>
              <a:t>      </a:t>
            </a:r>
          </a:p>
        </p:txBody>
      </p:sp>
      <p:sp>
        <p:nvSpPr>
          <p:cNvPr id="5" name="Preparation 4">
            <a:extLst>
              <a:ext uri="{FF2B5EF4-FFF2-40B4-BE49-F238E27FC236}">
                <a16:creationId xmlns:a16="http://schemas.microsoft.com/office/drawing/2014/main" id="{42602013-AF91-8147-8EBA-BD8C30957299}"/>
              </a:ext>
            </a:extLst>
          </p:cNvPr>
          <p:cNvSpPr/>
          <p:nvPr/>
        </p:nvSpPr>
        <p:spPr>
          <a:xfrm rot="21069427">
            <a:off x="8152139" y="3501517"/>
            <a:ext cx="8913606" cy="6782946"/>
          </a:xfrm>
          <a:custGeom>
            <a:avLst/>
            <a:gdLst>
              <a:gd name="connsiteX0" fmla="*/ 0 w 10000"/>
              <a:gd name="connsiteY0" fmla="*/ 5000 h 10000"/>
              <a:gd name="connsiteX1" fmla="*/ 2000 w 10000"/>
              <a:gd name="connsiteY1" fmla="*/ 0 h 10000"/>
              <a:gd name="connsiteX2" fmla="*/ 8000 w 10000"/>
              <a:gd name="connsiteY2" fmla="*/ 0 h 10000"/>
              <a:gd name="connsiteX3" fmla="*/ 10000 w 10000"/>
              <a:gd name="connsiteY3" fmla="*/ 5000 h 10000"/>
              <a:gd name="connsiteX4" fmla="*/ 8000 w 10000"/>
              <a:gd name="connsiteY4" fmla="*/ 10000 h 10000"/>
              <a:gd name="connsiteX5" fmla="*/ 2000 w 10000"/>
              <a:gd name="connsiteY5" fmla="*/ 10000 h 10000"/>
              <a:gd name="connsiteX6" fmla="*/ 0 w 10000"/>
              <a:gd name="connsiteY6" fmla="*/ 5000 h 10000"/>
              <a:gd name="connsiteX0" fmla="*/ 0 w 10000"/>
              <a:gd name="connsiteY0" fmla="*/ 5000 h 10000"/>
              <a:gd name="connsiteX1" fmla="*/ 2000 w 10000"/>
              <a:gd name="connsiteY1" fmla="*/ 0 h 10000"/>
              <a:gd name="connsiteX2" fmla="*/ 7060 w 10000"/>
              <a:gd name="connsiteY2" fmla="*/ 291 h 10000"/>
              <a:gd name="connsiteX3" fmla="*/ 10000 w 10000"/>
              <a:gd name="connsiteY3" fmla="*/ 5000 h 10000"/>
              <a:gd name="connsiteX4" fmla="*/ 8000 w 10000"/>
              <a:gd name="connsiteY4" fmla="*/ 10000 h 10000"/>
              <a:gd name="connsiteX5" fmla="*/ 2000 w 10000"/>
              <a:gd name="connsiteY5" fmla="*/ 10000 h 10000"/>
              <a:gd name="connsiteX6" fmla="*/ 0 w 10000"/>
              <a:gd name="connsiteY6" fmla="*/ 5000 h 10000"/>
              <a:gd name="connsiteX0" fmla="*/ 0 w 10000"/>
              <a:gd name="connsiteY0" fmla="*/ 4709 h 9709"/>
              <a:gd name="connsiteX1" fmla="*/ 2463 w 10000"/>
              <a:gd name="connsiteY1" fmla="*/ 1020 h 9709"/>
              <a:gd name="connsiteX2" fmla="*/ 7060 w 10000"/>
              <a:gd name="connsiteY2" fmla="*/ 0 h 9709"/>
              <a:gd name="connsiteX3" fmla="*/ 10000 w 10000"/>
              <a:gd name="connsiteY3" fmla="*/ 4709 h 9709"/>
              <a:gd name="connsiteX4" fmla="*/ 8000 w 10000"/>
              <a:gd name="connsiteY4" fmla="*/ 9709 h 9709"/>
              <a:gd name="connsiteX5" fmla="*/ 2000 w 10000"/>
              <a:gd name="connsiteY5" fmla="*/ 9709 h 9709"/>
              <a:gd name="connsiteX6" fmla="*/ 0 w 10000"/>
              <a:gd name="connsiteY6" fmla="*/ 4709 h 9709"/>
              <a:gd name="connsiteX0" fmla="*/ 0 w 10000"/>
              <a:gd name="connsiteY0" fmla="*/ 4850 h 10000"/>
              <a:gd name="connsiteX1" fmla="*/ 2463 w 10000"/>
              <a:gd name="connsiteY1" fmla="*/ 1051 h 10000"/>
              <a:gd name="connsiteX2" fmla="*/ 7060 w 10000"/>
              <a:gd name="connsiteY2" fmla="*/ 0 h 10000"/>
              <a:gd name="connsiteX3" fmla="*/ 10000 w 10000"/>
              <a:gd name="connsiteY3" fmla="*/ 4850 h 10000"/>
              <a:gd name="connsiteX4" fmla="*/ 8000 w 10000"/>
              <a:gd name="connsiteY4" fmla="*/ 10000 h 10000"/>
              <a:gd name="connsiteX5" fmla="*/ 388 w 10000"/>
              <a:gd name="connsiteY5" fmla="*/ 8883 h 10000"/>
              <a:gd name="connsiteX6" fmla="*/ 0 w 10000"/>
              <a:gd name="connsiteY6" fmla="*/ 4850 h 10000"/>
              <a:gd name="connsiteX0" fmla="*/ 0 w 10000"/>
              <a:gd name="connsiteY0" fmla="*/ 4850 h 8883"/>
              <a:gd name="connsiteX1" fmla="*/ 2463 w 10000"/>
              <a:gd name="connsiteY1" fmla="*/ 1051 h 8883"/>
              <a:gd name="connsiteX2" fmla="*/ 7060 w 10000"/>
              <a:gd name="connsiteY2" fmla="*/ 0 h 8883"/>
              <a:gd name="connsiteX3" fmla="*/ 10000 w 10000"/>
              <a:gd name="connsiteY3" fmla="*/ 4850 h 8883"/>
              <a:gd name="connsiteX4" fmla="*/ 6388 w 10000"/>
              <a:gd name="connsiteY4" fmla="*/ 8133 h 8883"/>
              <a:gd name="connsiteX5" fmla="*/ 388 w 10000"/>
              <a:gd name="connsiteY5" fmla="*/ 8883 h 8883"/>
              <a:gd name="connsiteX6" fmla="*/ 0 w 10000"/>
              <a:gd name="connsiteY6" fmla="*/ 4850 h 8883"/>
              <a:gd name="connsiteX0" fmla="*/ 0 w 9552"/>
              <a:gd name="connsiteY0" fmla="*/ 5460 h 10000"/>
              <a:gd name="connsiteX1" fmla="*/ 2463 w 9552"/>
              <a:gd name="connsiteY1" fmla="*/ 1183 h 10000"/>
              <a:gd name="connsiteX2" fmla="*/ 7060 w 9552"/>
              <a:gd name="connsiteY2" fmla="*/ 0 h 10000"/>
              <a:gd name="connsiteX3" fmla="*/ 9552 w 9552"/>
              <a:gd name="connsiteY3" fmla="*/ 5967 h 10000"/>
              <a:gd name="connsiteX4" fmla="*/ 6388 w 9552"/>
              <a:gd name="connsiteY4" fmla="*/ 9156 h 10000"/>
              <a:gd name="connsiteX5" fmla="*/ 388 w 9552"/>
              <a:gd name="connsiteY5" fmla="*/ 10000 h 10000"/>
              <a:gd name="connsiteX6" fmla="*/ 0 w 9552"/>
              <a:gd name="connsiteY6" fmla="*/ 5460 h 10000"/>
              <a:gd name="connsiteX0" fmla="*/ 0 w 10000"/>
              <a:gd name="connsiteY0" fmla="*/ 4598 h 9138"/>
              <a:gd name="connsiteX1" fmla="*/ 2579 w 10000"/>
              <a:gd name="connsiteY1" fmla="*/ 321 h 9138"/>
              <a:gd name="connsiteX2" fmla="*/ 6770 w 10000"/>
              <a:gd name="connsiteY2" fmla="*/ 0 h 9138"/>
              <a:gd name="connsiteX3" fmla="*/ 10000 w 10000"/>
              <a:gd name="connsiteY3" fmla="*/ 5105 h 9138"/>
              <a:gd name="connsiteX4" fmla="*/ 6688 w 10000"/>
              <a:gd name="connsiteY4" fmla="*/ 8294 h 9138"/>
              <a:gd name="connsiteX5" fmla="*/ 406 w 10000"/>
              <a:gd name="connsiteY5" fmla="*/ 9138 h 9138"/>
              <a:gd name="connsiteX6" fmla="*/ 0 w 10000"/>
              <a:gd name="connsiteY6" fmla="*/ 4598 h 9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000" h="9138">
                <a:moveTo>
                  <a:pt x="0" y="4598"/>
                </a:moveTo>
                <a:lnTo>
                  <a:pt x="2579" y="321"/>
                </a:lnTo>
                <a:lnTo>
                  <a:pt x="6770" y="0"/>
                </a:lnTo>
                <a:lnTo>
                  <a:pt x="10000" y="5105"/>
                </a:lnTo>
                <a:lnTo>
                  <a:pt x="6688" y="8294"/>
                </a:lnTo>
                <a:lnTo>
                  <a:pt x="406" y="9138"/>
                </a:lnTo>
                <a:cubicBezTo>
                  <a:pt x="271" y="7625"/>
                  <a:pt x="135" y="6111"/>
                  <a:pt x="0" y="4598"/>
                </a:cubicBezTo>
                <a:close/>
              </a:path>
            </a:pathLst>
          </a:custGeom>
          <a:noFill/>
          <a:ln w="28575">
            <a:solidFill>
              <a:srgbClr val="FBDDE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EE" dirty="0">
                <a:ln>
                  <a:solidFill>
                    <a:srgbClr val="073A67"/>
                  </a:solidFill>
                </a:ln>
                <a:noFill/>
              </a:rPr>
              <a:t>      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9162EECB-B886-5B70-F20F-5241CD101E0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266664" y="6006654"/>
            <a:ext cx="2358266" cy="326603"/>
          </a:xfr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8CBFD1BE-AB3C-3B9D-C1CB-C4F03426C21F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EE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44EE1DC-7C78-D7F1-5C74-254D5F5D1143}"/>
              </a:ext>
            </a:extLst>
          </p:cNvPr>
          <p:cNvSpPr txBox="1"/>
          <p:nvPr/>
        </p:nvSpPr>
        <p:spPr>
          <a:xfrm>
            <a:off x="567070" y="1551512"/>
            <a:ext cx="8550728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dirty="0"/>
              <a:t>Partner saab taotlust muuta kuni Tervisekassa on selle menetlusse võtnud.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dirty="0"/>
              <a:t>Saab muuta andmeid, kuupäevi ja manuseid. </a:t>
            </a:r>
          </a:p>
          <a:p>
            <a:endParaRPr lang="et-EE" dirty="0"/>
          </a:p>
          <a:p>
            <a:r>
              <a:rPr lang="et-EE" dirty="0"/>
              <a:t>Varem tuli vigade korral esitada uus taotlus; nüüd saab parandused teha samas taotluses. </a:t>
            </a:r>
          </a:p>
          <a:p>
            <a:endParaRPr lang="et-EE" dirty="0"/>
          </a:p>
          <a:p>
            <a:r>
              <a:rPr lang="et-EE" dirty="0"/>
              <a:t>Kui Tervisekassa võtab taotluse menetlusse:</a:t>
            </a:r>
          </a:p>
          <a:p>
            <a:r>
              <a:rPr lang="et-EE" dirty="0"/>
              <a:t>Partner enam muuta ei saa.</a:t>
            </a:r>
          </a:p>
          <a:p>
            <a:r>
              <a:rPr lang="et-EE" dirty="0"/>
              <a:t>Vajadusel suunab menetleja taotluse täiendamisele koos kommentaariga, mis andmeid on vaja korrigeerida.</a:t>
            </a:r>
          </a:p>
          <a:p>
            <a:endParaRPr lang="et-EE" dirty="0"/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7963401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9F0821-7B5B-CD46-96BE-307B393872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DB30A1-47FB-7AD5-C25B-1DC089B1BA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t-EE" sz="2800" dirty="0">
                <a:solidFill>
                  <a:srgbClr val="000000"/>
                </a:solidFill>
                <a:ea typeface="+mj-lt"/>
                <a:cs typeface="+mj-lt"/>
              </a:rPr>
              <a:t>Vastutuskindlustuse taotluse esitamine 2026 aasta I </a:t>
            </a:r>
            <a:r>
              <a:rPr lang="et-EE" sz="2800" dirty="0" err="1">
                <a:solidFill>
                  <a:srgbClr val="000000"/>
                </a:solidFill>
                <a:ea typeface="+mj-lt"/>
                <a:cs typeface="+mj-lt"/>
              </a:rPr>
              <a:t>pa</a:t>
            </a:r>
            <a:r>
              <a:rPr lang="et-EE" sz="2800" dirty="0">
                <a:solidFill>
                  <a:srgbClr val="000000"/>
                </a:solidFill>
                <a:ea typeface="+mj-lt"/>
                <a:cs typeface="+mj-lt"/>
              </a:rPr>
              <a:t> eest.</a:t>
            </a:r>
            <a:endParaRPr lang="en-US" sz="2800" dirty="0" err="1"/>
          </a:p>
        </p:txBody>
      </p:sp>
      <p:sp>
        <p:nvSpPr>
          <p:cNvPr id="4" name="Preparation 4">
            <a:extLst>
              <a:ext uri="{FF2B5EF4-FFF2-40B4-BE49-F238E27FC236}">
                <a16:creationId xmlns:a16="http://schemas.microsoft.com/office/drawing/2014/main" id="{02927B02-FCBE-A1C4-2230-70FEA24E66CD}"/>
              </a:ext>
            </a:extLst>
          </p:cNvPr>
          <p:cNvSpPr/>
          <p:nvPr/>
        </p:nvSpPr>
        <p:spPr>
          <a:xfrm rot="21172671">
            <a:off x="6630990" y="4640402"/>
            <a:ext cx="7946077" cy="6901277"/>
          </a:xfrm>
          <a:custGeom>
            <a:avLst/>
            <a:gdLst>
              <a:gd name="connsiteX0" fmla="*/ 0 w 10000"/>
              <a:gd name="connsiteY0" fmla="*/ 5000 h 10000"/>
              <a:gd name="connsiteX1" fmla="*/ 2000 w 10000"/>
              <a:gd name="connsiteY1" fmla="*/ 0 h 10000"/>
              <a:gd name="connsiteX2" fmla="*/ 8000 w 10000"/>
              <a:gd name="connsiteY2" fmla="*/ 0 h 10000"/>
              <a:gd name="connsiteX3" fmla="*/ 10000 w 10000"/>
              <a:gd name="connsiteY3" fmla="*/ 5000 h 10000"/>
              <a:gd name="connsiteX4" fmla="*/ 8000 w 10000"/>
              <a:gd name="connsiteY4" fmla="*/ 10000 h 10000"/>
              <a:gd name="connsiteX5" fmla="*/ 2000 w 10000"/>
              <a:gd name="connsiteY5" fmla="*/ 10000 h 10000"/>
              <a:gd name="connsiteX6" fmla="*/ 0 w 10000"/>
              <a:gd name="connsiteY6" fmla="*/ 5000 h 10000"/>
              <a:gd name="connsiteX0" fmla="*/ 0 w 10000"/>
              <a:gd name="connsiteY0" fmla="*/ 5000 h 10000"/>
              <a:gd name="connsiteX1" fmla="*/ 2000 w 10000"/>
              <a:gd name="connsiteY1" fmla="*/ 0 h 10000"/>
              <a:gd name="connsiteX2" fmla="*/ 7060 w 10000"/>
              <a:gd name="connsiteY2" fmla="*/ 291 h 10000"/>
              <a:gd name="connsiteX3" fmla="*/ 10000 w 10000"/>
              <a:gd name="connsiteY3" fmla="*/ 5000 h 10000"/>
              <a:gd name="connsiteX4" fmla="*/ 8000 w 10000"/>
              <a:gd name="connsiteY4" fmla="*/ 10000 h 10000"/>
              <a:gd name="connsiteX5" fmla="*/ 2000 w 10000"/>
              <a:gd name="connsiteY5" fmla="*/ 10000 h 10000"/>
              <a:gd name="connsiteX6" fmla="*/ 0 w 10000"/>
              <a:gd name="connsiteY6" fmla="*/ 5000 h 10000"/>
              <a:gd name="connsiteX0" fmla="*/ 0 w 10000"/>
              <a:gd name="connsiteY0" fmla="*/ 4709 h 9709"/>
              <a:gd name="connsiteX1" fmla="*/ 2463 w 10000"/>
              <a:gd name="connsiteY1" fmla="*/ 1020 h 9709"/>
              <a:gd name="connsiteX2" fmla="*/ 7060 w 10000"/>
              <a:gd name="connsiteY2" fmla="*/ 0 h 9709"/>
              <a:gd name="connsiteX3" fmla="*/ 10000 w 10000"/>
              <a:gd name="connsiteY3" fmla="*/ 4709 h 9709"/>
              <a:gd name="connsiteX4" fmla="*/ 8000 w 10000"/>
              <a:gd name="connsiteY4" fmla="*/ 9709 h 9709"/>
              <a:gd name="connsiteX5" fmla="*/ 2000 w 10000"/>
              <a:gd name="connsiteY5" fmla="*/ 9709 h 9709"/>
              <a:gd name="connsiteX6" fmla="*/ 0 w 10000"/>
              <a:gd name="connsiteY6" fmla="*/ 4709 h 9709"/>
              <a:gd name="connsiteX0" fmla="*/ 0 w 10000"/>
              <a:gd name="connsiteY0" fmla="*/ 4850 h 10000"/>
              <a:gd name="connsiteX1" fmla="*/ 2463 w 10000"/>
              <a:gd name="connsiteY1" fmla="*/ 1051 h 10000"/>
              <a:gd name="connsiteX2" fmla="*/ 7060 w 10000"/>
              <a:gd name="connsiteY2" fmla="*/ 0 h 10000"/>
              <a:gd name="connsiteX3" fmla="*/ 10000 w 10000"/>
              <a:gd name="connsiteY3" fmla="*/ 4850 h 10000"/>
              <a:gd name="connsiteX4" fmla="*/ 8000 w 10000"/>
              <a:gd name="connsiteY4" fmla="*/ 10000 h 10000"/>
              <a:gd name="connsiteX5" fmla="*/ 388 w 10000"/>
              <a:gd name="connsiteY5" fmla="*/ 8883 h 10000"/>
              <a:gd name="connsiteX6" fmla="*/ 0 w 10000"/>
              <a:gd name="connsiteY6" fmla="*/ 4850 h 10000"/>
              <a:gd name="connsiteX0" fmla="*/ 0 w 10000"/>
              <a:gd name="connsiteY0" fmla="*/ 4850 h 8883"/>
              <a:gd name="connsiteX1" fmla="*/ 2463 w 10000"/>
              <a:gd name="connsiteY1" fmla="*/ 1051 h 8883"/>
              <a:gd name="connsiteX2" fmla="*/ 7060 w 10000"/>
              <a:gd name="connsiteY2" fmla="*/ 0 h 8883"/>
              <a:gd name="connsiteX3" fmla="*/ 10000 w 10000"/>
              <a:gd name="connsiteY3" fmla="*/ 4850 h 8883"/>
              <a:gd name="connsiteX4" fmla="*/ 6388 w 10000"/>
              <a:gd name="connsiteY4" fmla="*/ 8133 h 8883"/>
              <a:gd name="connsiteX5" fmla="*/ 388 w 10000"/>
              <a:gd name="connsiteY5" fmla="*/ 8883 h 8883"/>
              <a:gd name="connsiteX6" fmla="*/ 0 w 10000"/>
              <a:gd name="connsiteY6" fmla="*/ 4850 h 8883"/>
              <a:gd name="connsiteX0" fmla="*/ 0 w 9552"/>
              <a:gd name="connsiteY0" fmla="*/ 5460 h 10000"/>
              <a:gd name="connsiteX1" fmla="*/ 2463 w 9552"/>
              <a:gd name="connsiteY1" fmla="*/ 1183 h 10000"/>
              <a:gd name="connsiteX2" fmla="*/ 7060 w 9552"/>
              <a:gd name="connsiteY2" fmla="*/ 0 h 10000"/>
              <a:gd name="connsiteX3" fmla="*/ 9552 w 9552"/>
              <a:gd name="connsiteY3" fmla="*/ 5967 h 10000"/>
              <a:gd name="connsiteX4" fmla="*/ 6388 w 9552"/>
              <a:gd name="connsiteY4" fmla="*/ 9156 h 10000"/>
              <a:gd name="connsiteX5" fmla="*/ 388 w 9552"/>
              <a:gd name="connsiteY5" fmla="*/ 10000 h 10000"/>
              <a:gd name="connsiteX6" fmla="*/ 0 w 9552"/>
              <a:gd name="connsiteY6" fmla="*/ 546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552" h="10000">
                <a:moveTo>
                  <a:pt x="0" y="5460"/>
                </a:moveTo>
                <a:lnTo>
                  <a:pt x="2463" y="1183"/>
                </a:lnTo>
                <a:lnTo>
                  <a:pt x="7060" y="0"/>
                </a:lnTo>
                <a:lnTo>
                  <a:pt x="9552" y="5967"/>
                </a:lnTo>
                <a:lnTo>
                  <a:pt x="6388" y="9156"/>
                </a:lnTo>
                <a:lnTo>
                  <a:pt x="388" y="10000"/>
                </a:lnTo>
                <a:cubicBezTo>
                  <a:pt x="259" y="8487"/>
                  <a:pt x="129" y="6973"/>
                  <a:pt x="0" y="5460"/>
                </a:cubicBezTo>
                <a:close/>
              </a:path>
            </a:pathLst>
          </a:custGeom>
          <a:solidFill>
            <a:srgbClr val="FBDDE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EE" dirty="0">
                <a:solidFill>
                  <a:srgbClr val="FBDDE9"/>
                </a:solidFill>
              </a:rPr>
              <a:t>      </a:t>
            </a:r>
          </a:p>
        </p:txBody>
      </p:sp>
      <p:sp>
        <p:nvSpPr>
          <p:cNvPr id="5" name="Preparation 4">
            <a:extLst>
              <a:ext uri="{FF2B5EF4-FFF2-40B4-BE49-F238E27FC236}">
                <a16:creationId xmlns:a16="http://schemas.microsoft.com/office/drawing/2014/main" id="{172D7EF4-9449-4D1A-F11E-BA94D25F5B91}"/>
              </a:ext>
            </a:extLst>
          </p:cNvPr>
          <p:cNvSpPr/>
          <p:nvPr/>
        </p:nvSpPr>
        <p:spPr>
          <a:xfrm rot="21069427">
            <a:off x="8152139" y="3501517"/>
            <a:ext cx="8913606" cy="6782946"/>
          </a:xfrm>
          <a:custGeom>
            <a:avLst/>
            <a:gdLst>
              <a:gd name="connsiteX0" fmla="*/ 0 w 10000"/>
              <a:gd name="connsiteY0" fmla="*/ 5000 h 10000"/>
              <a:gd name="connsiteX1" fmla="*/ 2000 w 10000"/>
              <a:gd name="connsiteY1" fmla="*/ 0 h 10000"/>
              <a:gd name="connsiteX2" fmla="*/ 8000 w 10000"/>
              <a:gd name="connsiteY2" fmla="*/ 0 h 10000"/>
              <a:gd name="connsiteX3" fmla="*/ 10000 w 10000"/>
              <a:gd name="connsiteY3" fmla="*/ 5000 h 10000"/>
              <a:gd name="connsiteX4" fmla="*/ 8000 w 10000"/>
              <a:gd name="connsiteY4" fmla="*/ 10000 h 10000"/>
              <a:gd name="connsiteX5" fmla="*/ 2000 w 10000"/>
              <a:gd name="connsiteY5" fmla="*/ 10000 h 10000"/>
              <a:gd name="connsiteX6" fmla="*/ 0 w 10000"/>
              <a:gd name="connsiteY6" fmla="*/ 5000 h 10000"/>
              <a:gd name="connsiteX0" fmla="*/ 0 w 10000"/>
              <a:gd name="connsiteY0" fmla="*/ 5000 h 10000"/>
              <a:gd name="connsiteX1" fmla="*/ 2000 w 10000"/>
              <a:gd name="connsiteY1" fmla="*/ 0 h 10000"/>
              <a:gd name="connsiteX2" fmla="*/ 7060 w 10000"/>
              <a:gd name="connsiteY2" fmla="*/ 291 h 10000"/>
              <a:gd name="connsiteX3" fmla="*/ 10000 w 10000"/>
              <a:gd name="connsiteY3" fmla="*/ 5000 h 10000"/>
              <a:gd name="connsiteX4" fmla="*/ 8000 w 10000"/>
              <a:gd name="connsiteY4" fmla="*/ 10000 h 10000"/>
              <a:gd name="connsiteX5" fmla="*/ 2000 w 10000"/>
              <a:gd name="connsiteY5" fmla="*/ 10000 h 10000"/>
              <a:gd name="connsiteX6" fmla="*/ 0 w 10000"/>
              <a:gd name="connsiteY6" fmla="*/ 5000 h 10000"/>
              <a:gd name="connsiteX0" fmla="*/ 0 w 10000"/>
              <a:gd name="connsiteY0" fmla="*/ 4709 h 9709"/>
              <a:gd name="connsiteX1" fmla="*/ 2463 w 10000"/>
              <a:gd name="connsiteY1" fmla="*/ 1020 h 9709"/>
              <a:gd name="connsiteX2" fmla="*/ 7060 w 10000"/>
              <a:gd name="connsiteY2" fmla="*/ 0 h 9709"/>
              <a:gd name="connsiteX3" fmla="*/ 10000 w 10000"/>
              <a:gd name="connsiteY3" fmla="*/ 4709 h 9709"/>
              <a:gd name="connsiteX4" fmla="*/ 8000 w 10000"/>
              <a:gd name="connsiteY4" fmla="*/ 9709 h 9709"/>
              <a:gd name="connsiteX5" fmla="*/ 2000 w 10000"/>
              <a:gd name="connsiteY5" fmla="*/ 9709 h 9709"/>
              <a:gd name="connsiteX6" fmla="*/ 0 w 10000"/>
              <a:gd name="connsiteY6" fmla="*/ 4709 h 9709"/>
              <a:gd name="connsiteX0" fmla="*/ 0 w 10000"/>
              <a:gd name="connsiteY0" fmla="*/ 4850 h 10000"/>
              <a:gd name="connsiteX1" fmla="*/ 2463 w 10000"/>
              <a:gd name="connsiteY1" fmla="*/ 1051 h 10000"/>
              <a:gd name="connsiteX2" fmla="*/ 7060 w 10000"/>
              <a:gd name="connsiteY2" fmla="*/ 0 h 10000"/>
              <a:gd name="connsiteX3" fmla="*/ 10000 w 10000"/>
              <a:gd name="connsiteY3" fmla="*/ 4850 h 10000"/>
              <a:gd name="connsiteX4" fmla="*/ 8000 w 10000"/>
              <a:gd name="connsiteY4" fmla="*/ 10000 h 10000"/>
              <a:gd name="connsiteX5" fmla="*/ 388 w 10000"/>
              <a:gd name="connsiteY5" fmla="*/ 8883 h 10000"/>
              <a:gd name="connsiteX6" fmla="*/ 0 w 10000"/>
              <a:gd name="connsiteY6" fmla="*/ 4850 h 10000"/>
              <a:gd name="connsiteX0" fmla="*/ 0 w 10000"/>
              <a:gd name="connsiteY0" fmla="*/ 4850 h 8883"/>
              <a:gd name="connsiteX1" fmla="*/ 2463 w 10000"/>
              <a:gd name="connsiteY1" fmla="*/ 1051 h 8883"/>
              <a:gd name="connsiteX2" fmla="*/ 7060 w 10000"/>
              <a:gd name="connsiteY2" fmla="*/ 0 h 8883"/>
              <a:gd name="connsiteX3" fmla="*/ 10000 w 10000"/>
              <a:gd name="connsiteY3" fmla="*/ 4850 h 8883"/>
              <a:gd name="connsiteX4" fmla="*/ 6388 w 10000"/>
              <a:gd name="connsiteY4" fmla="*/ 8133 h 8883"/>
              <a:gd name="connsiteX5" fmla="*/ 388 w 10000"/>
              <a:gd name="connsiteY5" fmla="*/ 8883 h 8883"/>
              <a:gd name="connsiteX6" fmla="*/ 0 w 10000"/>
              <a:gd name="connsiteY6" fmla="*/ 4850 h 8883"/>
              <a:gd name="connsiteX0" fmla="*/ 0 w 9552"/>
              <a:gd name="connsiteY0" fmla="*/ 5460 h 10000"/>
              <a:gd name="connsiteX1" fmla="*/ 2463 w 9552"/>
              <a:gd name="connsiteY1" fmla="*/ 1183 h 10000"/>
              <a:gd name="connsiteX2" fmla="*/ 7060 w 9552"/>
              <a:gd name="connsiteY2" fmla="*/ 0 h 10000"/>
              <a:gd name="connsiteX3" fmla="*/ 9552 w 9552"/>
              <a:gd name="connsiteY3" fmla="*/ 5967 h 10000"/>
              <a:gd name="connsiteX4" fmla="*/ 6388 w 9552"/>
              <a:gd name="connsiteY4" fmla="*/ 9156 h 10000"/>
              <a:gd name="connsiteX5" fmla="*/ 388 w 9552"/>
              <a:gd name="connsiteY5" fmla="*/ 10000 h 10000"/>
              <a:gd name="connsiteX6" fmla="*/ 0 w 9552"/>
              <a:gd name="connsiteY6" fmla="*/ 5460 h 10000"/>
              <a:gd name="connsiteX0" fmla="*/ 0 w 10000"/>
              <a:gd name="connsiteY0" fmla="*/ 4598 h 9138"/>
              <a:gd name="connsiteX1" fmla="*/ 2579 w 10000"/>
              <a:gd name="connsiteY1" fmla="*/ 321 h 9138"/>
              <a:gd name="connsiteX2" fmla="*/ 6770 w 10000"/>
              <a:gd name="connsiteY2" fmla="*/ 0 h 9138"/>
              <a:gd name="connsiteX3" fmla="*/ 10000 w 10000"/>
              <a:gd name="connsiteY3" fmla="*/ 5105 h 9138"/>
              <a:gd name="connsiteX4" fmla="*/ 6688 w 10000"/>
              <a:gd name="connsiteY4" fmla="*/ 8294 h 9138"/>
              <a:gd name="connsiteX5" fmla="*/ 406 w 10000"/>
              <a:gd name="connsiteY5" fmla="*/ 9138 h 9138"/>
              <a:gd name="connsiteX6" fmla="*/ 0 w 10000"/>
              <a:gd name="connsiteY6" fmla="*/ 4598 h 9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000" h="9138">
                <a:moveTo>
                  <a:pt x="0" y="4598"/>
                </a:moveTo>
                <a:lnTo>
                  <a:pt x="2579" y="321"/>
                </a:lnTo>
                <a:lnTo>
                  <a:pt x="6770" y="0"/>
                </a:lnTo>
                <a:lnTo>
                  <a:pt x="10000" y="5105"/>
                </a:lnTo>
                <a:lnTo>
                  <a:pt x="6688" y="8294"/>
                </a:lnTo>
                <a:lnTo>
                  <a:pt x="406" y="9138"/>
                </a:lnTo>
                <a:cubicBezTo>
                  <a:pt x="271" y="7625"/>
                  <a:pt x="135" y="6111"/>
                  <a:pt x="0" y="4598"/>
                </a:cubicBezTo>
                <a:close/>
              </a:path>
            </a:pathLst>
          </a:custGeom>
          <a:noFill/>
          <a:ln w="28575">
            <a:solidFill>
              <a:srgbClr val="FBDDE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EE" dirty="0">
                <a:ln>
                  <a:solidFill>
                    <a:srgbClr val="073A67"/>
                  </a:solidFill>
                </a:ln>
                <a:noFill/>
              </a:rPr>
              <a:t>      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77880F34-3031-6840-1D20-A6ED52CFB2B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266664" y="6006654"/>
            <a:ext cx="2358266" cy="326603"/>
          </a:xfr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C85C49A7-D14E-E03E-A16F-D984DC64B762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EE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170C08A-B1B9-FF00-F1E7-0960818CB217}"/>
              </a:ext>
            </a:extLst>
          </p:cNvPr>
          <p:cNvSpPr txBox="1"/>
          <p:nvPr/>
        </p:nvSpPr>
        <p:spPr>
          <a:xfrm>
            <a:off x="567070" y="1551512"/>
            <a:ext cx="8550728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t-EE" dirty="0"/>
          </a:p>
          <a:p>
            <a:r>
              <a:rPr lang="et-EE" dirty="0"/>
              <a:t>Taotluse esitamisel kontrollitakse esindusõigust</a:t>
            </a:r>
          </a:p>
          <a:p>
            <a:r>
              <a:rPr lang="et-EE" dirty="0"/>
              <a:t>Kinnituse peab andma äriregistris esindusõiguslik isik.</a:t>
            </a:r>
          </a:p>
          <a:p>
            <a:r>
              <a:rPr lang="et-EE" dirty="0"/>
              <a:t>✔ Kui juhatuse liige võib ettevõtet esindada üksi→ piisab ühe juhatuse liikme kinnitamisest.</a:t>
            </a:r>
          </a:p>
          <a:p>
            <a:r>
              <a:rPr lang="et-EE" dirty="0"/>
              <a:t>✔ Kui äriregistris on märgitud ühine esindusõigus(nt "kahekesi koos", "kõik juhatuse liikmed ühiselt")→ siis peavad kõik ühise esindusõigusega isikud kinnituse andma.</a:t>
            </a:r>
          </a:p>
          <a:p>
            <a:endParaRPr lang="et-EE" dirty="0"/>
          </a:p>
          <a:p>
            <a:r>
              <a:rPr lang="et-EE" dirty="0"/>
              <a:t>Võimalus : Asutus annab Pääsukeses volituse ühele inimesele→ siis see inimene saab üksinda taotluse esitada ja kinnitada.</a:t>
            </a:r>
          </a:p>
          <a:p>
            <a:r>
              <a:rPr lang="et-EE" dirty="0"/>
              <a:t>Partnerina soovitame alati kasutada antud võimalust, sest see väldib olukorda, kus üks juhatuse liige on puhkusel ja taotlus jääb seisma.</a:t>
            </a:r>
          </a:p>
          <a:p>
            <a:endParaRPr lang="et-EE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t-E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  <a:hlinkClick r:id="rId4"/>
              </a:rPr>
              <a:t>p22suke_volitus</a:t>
            </a:r>
            <a:r>
              <a:rPr kumimoji="0" lang="et-E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-</a:t>
            </a:r>
            <a:r>
              <a:rPr kumimoji="0" lang="fi-FI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„</a:t>
            </a:r>
            <a:r>
              <a:rPr kumimoji="0" lang="fi-FI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Volituste</a:t>
            </a:r>
            <a:r>
              <a:rPr kumimoji="0" lang="fi-FI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fi-FI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andmise</a:t>
            </a:r>
            <a:r>
              <a:rPr kumimoji="0" lang="fi-FI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fi-FI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juhend</a:t>
            </a:r>
            <a:r>
              <a:rPr kumimoji="0" lang="fi-FI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(eesti.ee)“</a:t>
            </a:r>
            <a:endParaRPr kumimoji="0" lang="et-E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8844581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CC603C-349E-4791-5892-BB98730436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DF0B8-D32B-AE68-E05E-5D3FDACBE2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t-EE" sz="2800" dirty="0">
                <a:solidFill>
                  <a:srgbClr val="000000"/>
                </a:solidFill>
                <a:ea typeface="+mj-lt"/>
                <a:cs typeface="+mj-lt"/>
              </a:rPr>
              <a:t>Vaktsineerimise teadaanded</a:t>
            </a:r>
            <a:endParaRPr lang="en-US" sz="2800" dirty="0" err="1"/>
          </a:p>
        </p:txBody>
      </p:sp>
      <p:sp>
        <p:nvSpPr>
          <p:cNvPr id="4" name="Preparation 4">
            <a:extLst>
              <a:ext uri="{FF2B5EF4-FFF2-40B4-BE49-F238E27FC236}">
                <a16:creationId xmlns:a16="http://schemas.microsoft.com/office/drawing/2014/main" id="{5442D6B6-E709-66B5-9C6F-A850AF113CB8}"/>
              </a:ext>
            </a:extLst>
          </p:cNvPr>
          <p:cNvSpPr/>
          <p:nvPr/>
        </p:nvSpPr>
        <p:spPr>
          <a:xfrm rot="21172671">
            <a:off x="6630990" y="4640402"/>
            <a:ext cx="7946077" cy="6901277"/>
          </a:xfrm>
          <a:custGeom>
            <a:avLst/>
            <a:gdLst>
              <a:gd name="connsiteX0" fmla="*/ 0 w 10000"/>
              <a:gd name="connsiteY0" fmla="*/ 5000 h 10000"/>
              <a:gd name="connsiteX1" fmla="*/ 2000 w 10000"/>
              <a:gd name="connsiteY1" fmla="*/ 0 h 10000"/>
              <a:gd name="connsiteX2" fmla="*/ 8000 w 10000"/>
              <a:gd name="connsiteY2" fmla="*/ 0 h 10000"/>
              <a:gd name="connsiteX3" fmla="*/ 10000 w 10000"/>
              <a:gd name="connsiteY3" fmla="*/ 5000 h 10000"/>
              <a:gd name="connsiteX4" fmla="*/ 8000 w 10000"/>
              <a:gd name="connsiteY4" fmla="*/ 10000 h 10000"/>
              <a:gd name="connsiteX5" fmla="*/ 2000 w 10000"/>
              <a:gd name="connsiteY5" fmla="*/ 10000 h 10000"/>
              <a:gd name="connsiteX6" fmla="*/ 0 w 10000"/>
              <a:gd name="connsiteY6" fmla="*/ 5000 h 10000"/>
              <a:gd name="connsiteX0" fmla="*/ 0 w 10000"/>
              <a:gd name="connsiteY0" fmla="*/ 5000 h 10000"/>
              <a:gd name="connsiteX1" fmla="*/ 2000 w 10000"/>
              <a:gd name="connsiteY1" fmla="*/ 0 h 10000"/>
              <a:gd name="connsiteX2" fmla="*/ 7060 w 10000"/>
              <a:gd name="connsiteY2" fmla="*/ 291 h 10000"/>
              <a:gd name="connsiteX3" fmla="*/ 10000 w 10000"/>
              <a:gd name="connsiteY3" fmla="*/ 5000 h 10000"/>
              <a:gd name="connsiteX4" fmla="*/ 8000 w 10000"/>
              <a:gd name="connsiteY4" fmla="*/ 10000 h 10000"/>
              <a:gd name="connsiteX5" fmla="*/ 2000 w 10000"/>
              <a:gd name="connsiteY5" fmla="*/ 10000 h 10000"/>
              <a:gd name="connsiteX6" fmla="*/ 0 w 10000"/>
              <a:gd name="connsiteY6" fmla="*/ 5000 h 10000"/>
              <a:gd name="connsiteX0" fmla="*/ 0 w 10000"/>
              <a:gd name="connsiteY0" fmla="*/ 4709 h 9709"/>
              <a:gd name="connsiteX1" fmla="*/ 2463 w 10000"/>
              <a:gd name="connsiteY1" fmla="*/ 1020 h 9709"/>
              <a:gd name="connsiteX2" fmla="*/ 7060 w 10000"/>
              <a:gd name="connsiteY2" fmla="*/ 0 h 9709"/>
              <a:gd name="connsiteX3" fmla="*/ 10000 w 10000"/>
              <a:gd name="connsiteY3" fmla="*/ 4709 h 9709"/>
              <a:gd name="connsiteX4" fmla="*/ 8000 w 10000"/>
              <a:gd name="connsiteY4" fmla="*/ 9709 h 9709"/>
              <a:gd name="connsiteX5" fmla="*/ 2000 w 10000"/>
              <a:gd name="connsiteY5" fmla="*/ 9709 h 9709"/>
              <a:gd name="connsiteX6" fmla="*/ 0 w 10000"/>
              <a:gd name="connsiteY6" fmla="*/ 4709 h 9709"/>
              <a:gd name="connsiteX0" fmla="*/ 0 w 10000"/>
              <a:gd name="connsiteY0" fmla="*/ 4850 h 10000"/>
              <a:gd name="connsiteX1" fmla="*/ 2463 w 10000"/>
              <a:gd name="connsiteY1" fmla="*/ 1051 h 10000"/>
              <a:gd name="connsiteX2" fmla="*/ 7060 w 10000"/>
              <a:gd name="connsiteY2" fmla="*/ 0 h 10000"/>
              <a:gd name="connsiteX3" fmla="*/ 10000 w 10000"/>
              <a:gd name="connsiteY3" fmla="*/ 4850 h 10000"/>
              <a:gd name="connsiteX4" fmla="*/ 8000 w 10000"/>
              <a:gd name="connsiteY4" fmla="*/ 10000 h 10000"/>
              <a:gd name="connsiteX5" fmla="*/ 388 w 10000"/>
              <a:gd name="connsiteY5" fmla="*/ 8883 h 10000"/>
              <a:gd name="connsiteX6" fmla="*/ 0 w 10000"/>
              <a:gd name="connsiteY6" fmla="*/ 4850 h 10000"/>
              <a:gd name="connsiteX0" fmla="*/ 0 w 10000"/>
              <a:gd name="connsiteY0" fmla="*/ 4850 h 8883"/>
              <a:gd name="connsiteX1" fmla="*/ 2463 w 10000"/>
              <a:gd name="connsiteY1" fmla="*/ 1051 h 8883"/>
              <a:gd name="connsiteX2" fmla="*/ 7060 w 10000"/>
              <a:gd name="connsiteY2" fmla="*/ 0 h 8883"/>
              <a:gd name="connsiteX3" fmla="*/ 10000 w 10000"/>
              <a:gd name="connsiteY3" fmla="*/ 4850 h 8883"/>
              <a:gd name="connsiteX4" fmla="*/ 6388 w 10000"/>
              <a:gd name="connsiteY4" fmla="*/ 8133 h 8883"/>
              <a:gd name="connsiteX5" fmla="*/ 388 w 10000"/>
              <a:gd name="connsiteY5" fmla="*/ 8883 h 8883"/>
              <a:gd name="connsiteX6" fmla="*/ 0 w 10000"/>
              <a:gd name="connsiteY6" fmla="*/ 4850 h 8883"/>
              <a:gd name="connsiteX0" fmla="*/ 0 w 9552"/>
              <a:gd name="connsiteY0" fmla="*/ 5460 h 10000"/>
              <a:gd name="connsiteX1" fmla="*/ 2463 w 9552"/>
              <a:gd name="connsiteY1" fmla="*/ 1183 h 10000"/>
              <a:gd name="connsiteX2" fmla="*/ 7060 w 9552"/>
              <a:gd name="connsiteY2" fmla="*/ 0 h 10000"/>
              <a:gd name="connsiteX3" fmla="*/ 9552 w 9552"/>
              <a:gd name="connsiteY3" fmla="*/ 5967 h 10000"/>
              <a:gd name="connsiteX4" fmla="*/ 6388 w 9552"/>
              <a:gd name="connsiteY4" fmla="*/ 9156 h 10000"/>
              <a:gd name="connsiteX5" fmla="*/ 388 w 9552"/>
              <a:gd name="connsiteY5" fmla="*/ 10000 h 10000"/>
              <a:gd name="connsiteX6" fmla="*/ 0 w 9552"/>
              <a:gd name="connsiteY6" fmla="*/ 546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552" h="10000">
                <a:moveTo>
                  <a:pt x="0" y="5460"/>
                </a:moveTo>
                <a:lnTo>
                  <a:pt x="2463" y="1183"/>
                </a:lnTo>
                <a:lnTo>
                  <a:pt x="7060" y="0"/>
                </a:lnTo>
                <a:lnTo>
                  <a:pt x="9552" y="5967"/>
                </a:lnTo>
                <a:lnTo>
                  <a:pt x="6388" y="9156"/>
                </a:lnTo>
                <a:lnTo>
                  <a:pt x="388" y="10000"/>
                </a:lnTo>
                <a:cubicBezTo>
                  <a:pt x="259" y="8487"/>
                  <a:pt x="129" y="6973"/>
                  <a:pt x="0" y="5460"/>
                </a:cubicBezTo>
                <a:close/>
              </a:path>
            </a:pathLst>
          </a:custGeom>
          <a:solidFill>
            <a:srgbClr val="FBDDE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EE" dirty="0">
                <a:solidFill>
                  <a:srgbClr val="FBDDE9"/>
                </a:solidFill>
              </a:rPr>
              <a:t>      </a:t>
            </a:r>
          </a:p>
        </p:txBody>
      </p:sp>
      <p:sp>
        <p:nvSpPr>
          <p:cNvPr id="5" name="Preparation 4">
            <a:extLst>
              <a:ext uri="{FF2B5EF4-FFF2-40B4-BE49-F238E27FC236}">
                <a16:creationId xmlns:a16="http://schemas.microsoft.com/office/drawing/2014/main" id="{ED9415CB-B78B-86DA-901E-DABDB18D7948}"/>
              </a:ext>
            </a:extLst>
          </p:cNvPr>
          <p:cNvSpPr/>
          <p:nvPr/>
        </p:nvSpPr>
        <p:spPr>
          <a:xfrm rot="21069427">
            <a:off x="8152139" y="3501517"/>
            <a:ext cx="8913606" cy="6782946"/>
          </a:xfrm>
          <a:custGeom>
            <a:avLst/>
            <a:gdLst>
              <a:gd name="connsiteX0" fmla="*/ 0 w 10000"/>
              <a:gd name="connsiteY0" fmla="*/ 5000 h 10000"/>
              <a:gd name="connsiteX1" fmla="*/ 2000 w 10000"/>
              <a:gd name="connsiteY1" fmla="*/ 0 h 10000"/>
              <a:gd name="connsiteX2" fmla="*/ 8000 w 10000"/>
              <a:gd name="connsiteY2" fmla="*/ 0 h 10000"/>
              <a:gd name="connsiteX3" fmla="*/ 10000 w 10000"/>
              <a:gd name="connsiteY3" fmla="*/ 5000 h 10000"/>
              <a:gd name="connsiteX4" fmla="*/ 8000 w 10000"/>
              <a:gd name="connsiteY4" fmla="*/ 10000 h 10000"/>
              <a:gd name="connsiteX5" fmla="*/ 2000 w 10000"/>
              <a:gd name="connsiteY5" fmla="*/ 10000 h 10000"/>
              <a:gd name="connsiteX6" fmla="*/ 0 w 10000"/>
              <a:gd name="connsiteY6" fmla="*/ 5000 h 10000"/>
              <a:gd name="connsiteX0" fmla="*/ 0 w 10000"/>
              <a:gd name="connsiteY0" fmla="*/ 5000 h 10000"/>
              <a:gd name="connsiteX1" fmla="*/ 2000 w 10000"/>
              <a:gd name="connsiteY1" fmla="*/ 0 h 10000"/>
              <a:gd name="connsiteX2" fmla="*/ 7060 w 10000"/>
              <a:gd name="connsiteY2" fmla="*/ 291 h 10000"/>
              <a:gd name="connsiteX3" fmla="*/ 10000 w 10000"/>
              <a:gd name="connsiteY3" fmla="*/ 5000 h 10000"/>
              <a:gd name="connsiteX4" fmla="*/ 8000 w 10000"/>
              <a:gd name="connsiteY4" fmla="*/ 10000 h 10000"/>
              <a:gd name="connsiteX5" fmla="*/ 2000 w 10000"/>
              <a:gd name="connsiteY5" fmla="*/ 10000 h 10000"/>
              <a:gd name="connsiteX6" fmla="*/ 0 w 10000"/>
              <a:gd name="connsiteY6" fmla="*/ 5000 h 10000"/>
              <a:gd name="connsiteX0" fmla="*/ 0 w 10000"/>
              <a:gd name="connsiteY0" fmla="*/ 4709 h 9709"/>
              <a:gd name="connsiteX1" fmla="*/ 2463 w 10000"/>
              <a:gd name="connsiteY1" fmla="*/ 1020 h 9709"/>
              <a:gd name="connsiteX2" fmla="*/ 7060 w 10000"/>
              <a:gd name="connsiteY2" fmla="*/ 0 h 9709"/>
              <a:gd name="connsiteX3" fmla="*/ 10000 w 10000"/>
              <a:gd name="connsiteY3" fmla="*/ 4709 h 9709"/>
              <a:gd name="connsiteX4" fmla="*/ 8000 w 10000"/>
              <a:gd name="connsiteY4" fmla="*/ 9709 h 9709"/>
              <a:gd name="connsiteX5" fmla="*/ 2000 w 10000"/>
              <a:gd name="connsiteY5" fmla="*/ 9709 h 9709"/>
              <a:gd name="connsiteX6" fmla="*/ 0 w 10000"/>
              <a:gd name="connsiteY6" fmla="*/ 4709 h 9709"/>
              <a:gd name="connsiteX0" fmla="*/ 0 w 10000"/>
              <a:gd name="connsiteY0" fmla="*/ 4850 h 10000"/>
              <a:gd name="connsiteX1" fmla="*/ 2463 w 10000"/>
              <a:gd name="connsiteY1" fmla="*/ 1051 h 10000"/>
              <a:gd name="connsiteX2" fmla="*/ 7060 w 10000"/>
              <a:gd name="connsiteY2" fmla="*/ 0 h 10000"/>
              <a:gd name="connsiteX3" fmla="*/ 10000 w 10000"/>
              <a:gd name="connsiteY3" fmla="*/ 4850 h 10000"/>
              <a:gd name="connsiteX4" fmla="*/ 8000 w 10000"/>
              <a:gd name="connsiteY4" fmla="*/ 10000 h 10000"/>
              <a:gd name="connsiteX5" fmla="*/ 388 w 10000"/>
              <a:gd name="connsiteY5" fmla="*/ 8883 h 10000"/>
              <a:gd name="connsiteX6" fmla="*/ 0 w 10000"/>
              <a:gd name="connsiteY6" fmla="*/ 4850 h 10000"/>
              <a:gd name="connsiteX0" fmla="*/ 0 w 10000"/>
              <a:gd name="connsiteY0" fmla="*/ 4850 h 8883"/>
              <a:gd name="connsiteX1" fmla="*/ 2463 w 10000"/>
              <a:gd name="connsiteY1" fmla="*/ 1051 h 8883"/>
              <a:gd name="connsiteX2" fmla="*/ 7060 w 10000"/>
              <a:gd name="connsiteY2" fmla="*/ 0 h 8883"/>
              <a:gd name="connsiteX3" fmla="*/ 10000 w 10000"/>
              <a:gd name="connsiteY3" fmla="*/ 4850 h 8883"/>
              <a:gd name="connsiteX4" fmla="*/ 6388 w 10000"/>
              <a:gd name="connsiteY4" fmla="*/ 8133 h 8883"/>
              <a:gd name="connsiteX5" fmla="*/ 388 w 10000"/>
              <a:gd name="connsiteY5" fmla="*/ 8883 h 8883"/>
              <a:gd name="connsiteX6" fmla="*/ 0 w 10000"/>
              <a:gd name="connsiteY6" fmla="*/ 4850 h 8883"/>
              <a:gd name="connsiteX0" fmla="*/ 0 w 9552"/>
              <a:gd name="connsiteY0" fmla="*/ 5460 h 10000"/>
              <a:gd name="connsiteX1" fmla="*/ 2463 w 9552"/>
              <a:gd name="connsiteY1" fmla="*/ 1183 h 10000"/>
              <a:gd name="connsiteX2" fmla="*/ 7060 w 9552"/>
              <a:gd name="connsiteY2" fmla="*/ 0 h 10000"/>
              <a:gd name="connsiteX3" fmla="*/ 9552 w 9552"/>
              <a:gd name="connsiteY3" fmla="*/ 5967 h 10000"/>
              <a:gd name="connsiteX4" fmla="*/ 6388 w 9552"/>
              <a:gd name="connsiteY4" fmla="*/ 9156 h 10000"/>
              <a:gd name="connsiteX5" fmla="*/ 388 w 9552"/>
              <a:gd name="connsiteY5" fmla="*/ 10000 h 10000"/>
              <a:gd name="connsiteX6" fmla="*/ 0 w 9552"/>
              <a:gd name="connsiteY6" fmla="*/ 5460 h 10000"/>
              <a:gd name="connsiteX0" fmla="*/ 0 w 10000"/>
              <a:gd name="connsiteY0" fmla="*/ 4598 h 9138"/>
              <a:gd name="connsiteX1" fmla="*/ 2579 w 10000"/>
              <a:gd name="connsiteY1" fmla="*/ 321 h 9138"/>
              <a:gd name="connsiteX2" fmla="*/ 6770 w 10000"/>
              <a:gd name="connsiteY2" fmla="*/ 0 h 9138"/>
              <a:gd name="connsiteX3" fmla="*/ 10000 w 10000"/>
              <a:gd name="connsiteY3" fmla="*/ 5105 h 9138"/>
              <a:gd name="connsiteX4" fmla="*/ 6688 w 10000"/>
              <a:gd name="connsiteY4" fmla="*/ 8294 h 9138"/>
              <a:gd name="connsiteX5" fmla="*/ 406 w 10000"/>
              <a:gd name="connsiteY5" fmla="*/ 9138 h 9138"/>
              <a:gd name="connsiteX6" fmla="*/ 0 w 10000"/>
              <a:gd name="connsiteY6" fmla="*/ 4598 h 9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000" h="9138">
                <a:moveTo>
                  <a:pt x="0" y="4598"/>
                </a:moveTo>
                <a:lnTo>
                  <a:pt x="2579" y="321"/>
                </a:lnTo>
                <a:lnTo>
                  <a:pt x="6770" y="0"/>
                </a:lnTo>
                <a:lnTo>
                  <a:pt x="10000" y="5105"/>
                </a:lnTo>
                <a:lnTo>
                  <a:pt x="6688" y="8294"/>
                </a:lnTo>
                <a:lnTo>
                  <a:pt x="406" y="9138"/>
                </a:lnTo>
                <a:cubicBezTo>
                  <a:pt x="271" y="7625"/>
                  <a:pt x="135" y="6111"/>
                  <a:pt x="0" y="4598"/>
                </a:cubicBezTo>
                <a:close/>
              </a:path>
            </a:pathLst>
          </a:custGeom>
          <a:noFill/>
          <a:ln w="28575">
            <a:solidFill>
              <a:srgbClr val="FBDDE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EE" dirty="0">
                <a:ln>
                  <a:solidFill>
                    <a:srgbClr val="073A67"/>
                  </a:solidFill>
                </a:ln>
                <a:noFill/>
              </a:rPr>
              <a:t>      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9390DEA9-3A87-D7F5-34CE-CF335A5A220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266664" y="6006654"/>
            <a:ext cx="2358266" cy="326603"/>
          </a:xfr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2C249B31-25FC-B0C7-A4BA-8C7C710C9B2E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EE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D923BC8-8BA8-475F-9BC2-F9CF33146E04}"/>
              </a:ext>
            </a:extLst>
          </p:cNvPr>
          <p:cNvSpPr txBox="1"/>
          <p:nvPr/>
        </p:nvSpPr>
        <p:spPr>
          <a:xfrm>
            <a:off x="567070" y="1551512"/>
            <a:ext cx="8550728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b="1" dirty="0"/>
              <a:t>Ka sel aastal kutsume kõiki perearste kaasa lööma suvises HPV vastases vaktsineerimises! </a:t>
            </a:r>
          </a:p>
          <a:p>
            <a:r>
              <a:rPr lang="et-EE" dirty="0"/>
              <a:t>Projekti ülesehitus sama mis eelmiselgi aastal, täpsem info jõuab kõikide perearstideni lähiajal.</a:t>
            </a:r>
          </a:p>
          <a:p>
            <a:endParaRPr lang="et-EE" dirty="0"/>
          </a:p>
          <a:p>
            <a:r>
              <a:rPr lang="et-EE" dirty="0"/>
              <a:t>Periood: Juuni – august 2026</a:t>
            </a:r>
          </a:p>
          <a:p>
            <a:r>
              <a:rPr lang="et-EE" dirty="0"/>
              <a:t>Tasustamine – 1 süsti hind 8.85 </a:t>
            </a:r>
            <a:r>
              <a:rPr lang="et-EE" dirty="0" err="1"/>
              <a:t>eur</a:t>
            </a:r>
            <a:r>
              <a:rPr lang="et-EE" dirty="0"/>
              <a:t>, aluseks esitatud </a:t>
            </a:r>
            <a:r>
              <a:rPr lang="et-EE" u="sng" dirty="0"/>
              <a:t>immuniseerimisteatised</a:t>
            </a:r>
          </a:p>
          <a:p>
            <a:r>
              <a:rPr lang="et-EE" dirty="0"/>
              <a:t>Ülevaade edenemisest PBI-s</a:t>
            </a:r>
          </a:p>
          <a:p>
            <a:r>
              <a:rPr lang="et-EE" dirty="0"/>
              <a:t>Edastame vaktsineerimata noorte nimekirjad</a:t>
            </a:r>
          </a:p>
          <a:p>
            <a:r>
              <a:rPr lang="et-EE" dirty="0"/>
              <a:t>Kommunikatsioon ja SMS-id 18.a noortele Tervisekassa poolt</a:t>
            </a:r>
          </a:p>
          <a:p>
            <a:r>
              <a:rPr lang="et-EE" i="1" dirty="0"/>
              <a:t>Palume pöörata tähelepanu ka teistele vaktsineerimistele: MMR, </a:t>
            </a:r>
            <a:r>
              <a:rPr lang="et-EE" i="1" dirty="0" err="1"/>
              <a:t>dTap</a:t>
            </a:r>
            <a:endParaRPr lang="et-EE" i="1" dirty="0"/>
          </a:p>
          <a:p>
            <a:endParaRPr lang="et-E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b="1" dirty="0" err="1"/>
              <a:t>Laste</a:t>
            </a:r>
            <a:r>
              <a:rPr lang="fi-FI" b="1" dirty="0"/>
              <a:t> </a:t>
            </a:r>
            <a:r>
              <a:rPr lang="fi-FI" b="1" dirty="0" err="1"/>
              <a:t>vaktsineerimise</a:t>
            </a:r>
            <a:r>
              <a:rPr lang="fi-FI" b="1" dirty="0"/>
              <a:t> </a:t>
            </a:r>
            <a:r>
              <a:rPr lang="fi-FI" b="1" dirty="0" err="1"/>
              <a:t>kampaania</a:t>
            </a:r>
            <a:r>
              <a:rPr lang="fi-FI" b="1" dirty="0"/>
              <a:t> </a:t>
            </a:r>
            <a:r>
              <a:rPr lang="fi-FI" b="1" dirty="0" err="1"/>
              <a:t>kestab</a:t>
            </a:r>
            <a:r>
              <a:rPr lang="fi-FI" b="1" dirty="0"/>
              <a:t> 4. </a:t>
            </a:r>
            <a:r>
              <a:rPr lang="fi-FI" b="1" dirty="0" err="1"/>
              <a:t>mai</a:t>
            </a:r>
            <a:r>
              <a:rPr lang="fi-FI" b="1" dirty="0"/>
              <a:t> – 7. </a:t>
            </a:r>
            <a:r>
              <a:rPr lang="fi-FI" b="1" dirty="0" err="1"/>
              <a:t>juuni</a:t>
            </a:r>
            <a:r>
              <a:rPr lang="fi-FI" b="1" dirty="0"/>
              <a:t>.</a:t>
            </a:r>
            <a:endParaRPr lang="fi-FI" dirty="0"/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0572677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91fde63e-c9b7-4f87-ba4f-1cfd7dff8b8a">
      <Terms xmlns="http://schemas.microsoft.com/office/infopath/2007/PartnerControls"/>
    </lcf76f155ced4ddcb4097134ff3c332f>
    <TaxCatchAll xmlns="034cb026-49f9-4152-a171-163aaaf6402b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A77787E6CA1E0469A1D3A2B62ABC0B5" ma:contentTypeVersion="20" ma:contentTypeDescription="Loo uus dokument" ma:contentTypeScope="" ma:versionID="8d54b924770fbd9138bbcba4710fe548">
  <xsd:schema xmlns:xsd="http://www.w3.org/2001/XMLSchema" xmlns:xs="http://www.w3.org/2001/XMLSchema" xmlns:p="http://schemas.microsoft.com/office/2006/metadata/properties" xmlns:ns1="http://schemas.microsoft.com/sharepoint/v3" xmlns:ns2="034cb026-49f9-4152-a171-163aaaf6402b" xmlns:ns3="91fde63e-c9b7-4f87-ba4f-1cfd7dff8b8a" targetNamespace="http://schemas.microsoft.com/office/2006/metadata/properties" ma:root="true" ma:fieldsID="45c6a75b08e57420578998aeb115cfb7" ns1:_="" ns2:_="" ns3:_="">
    <xsd:import namespace="http://schemas.microsoft.com/sharepoint/v3"/>
    <xsd:import namespace="034cb026-49f9-4152-a171-163aaaf6402b"/>
    <xsd:import namespace="91fde63e-c9b7-4f87-ba4f-1cfd7dff8b8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1:_ip_UnifiedCompliancePolicyProperties" minOccurs="0"/>
                <xsd:element ref="ns1:_ip_UnifiedCompliancePolicyUIAction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4" nillable="true" ma:displayName="Ühtse nõuetele vastavuse poliitika atribuudid" ma:hidden="true" ma:internalName="_ip_UnifiedCompliancePolicyProperties">
      <xsd:simpleType>
        <xsd:restriction base="dms:Note"/>
      </xsd:simpleType>
    </xsd:element>
    <xsd:element name="_ip_UnifiedCompliancePolicyUIAction" ma:index="15" nillable="true" ma:displayName="Ühtse nõuetele vastavuse poliitika kasutajaliidesetoiming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4cb026-49f9-4152-a171-163aaaf6402b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Ühiskasutuse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Ühiskasutusse andmise üksikasjad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cef5bff9-dade-48a5-8d64-a0aae577249b}" ma:internalName="TaxCatchAll" ma:showField="CatchAllData" ma:web="034cb026-49f9-4152-a171-163aaaf6402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fde63e-c9b7-4f87-ba4f-1cfd7dff8b8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8" nillable="true" ma:displayName="Tags" ma:internalName="MediaServiceAutoTags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3" nillable="true" ma:taxonomy="true" ma:internalName="lcf76f155ced4ddcb4097134ff3c332f" ma:taxonomyFieldName="MediaServiceImageTags" ma:displayName="Pildisildid" ma:readOnly="false" ma:fieldId="{5cf76f15-5ced-4ddc-b409-7134ff3c332f}" ma:taxonomyMulti="true" ma:sspId="d0dfdd9a-08aa-49ba-8b8c-1f0b5c74ee1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7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utüüp"/>
        <xsd:element ref="dc:title" minOccurs="0" maxOccurs="1" ma:index="4" ma:displayName="Pealkiri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039BE2F-F5DF-4C13-BC59-94790DB9B5F6}">
  <ds:schemaRefs>
    <ds:schemaRef ds:uri="http://schemas.microsoft.com/sharepoint/v3"/>
    <ds:schemaRef ds:uri="http://schemas.openxmlformats.org/package/2006/metadata/core-properties"/>
    <ds:schemaRef ds:uri="http://purl.org/dc/elements/1.1/"/>
    <ds:schemaRef ds:uri="http://purl.org/dc/dcmitype/"/>
    <ds:schemaRef ds:uri="http://purl.org/dc/terms/"/>
    <ds:schemaRef ds:uri="034cb026-49f9-4152-a171-163aaaf6402b"/>
    <ds:schemaRef ds:uri="http://schemas.microsoft.com/office/infopath/2007/PartnerControls"/>
    <ds:schemaRef ds:uri="http://schemas.microsoft.com/office/2006/documentManagement/types"/>
    <ds:schemaRef ds:uri="91fde63e-c9b7-4f87-ba4f-1cfd7dff8b8a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93FB7A40-C1D8-4329-83FB-F4B352F9A99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CF39714-6724-470C-B99B-0A730FF0455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034cb026-49f9-4152-a171-163aaaf6402b"/>
    <ds:schemaRef ds:uri="91fde63e-c9b7-4f87-ba4f-1cfd7dff8b8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3020</TotalTime>
  <Words>389</Words>
  <Application>Microsoft Office PowerPoint</Application>
  <PresentationFormat>Widescreen</PresentationFormat>
  <Paragraphs>60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Theme</vt:lpstr>
      <vt:lpstr>Vastutuskindlustuse taotluse esitamine 2026 aasta I pa eest.</vt:lpstr>
      <vt:lpstr>Vastutuskindlustuse taotluse esitamine 2026 aasta I pa eest.</vt:lpstr>
      <vt:lpstr>Vastutuskindlustuse taotluse esitamine 2026 aasta I pa eest.</vt:lpstr>
      <vt:lpstr>Vastutuskindlustuse taotluse esitamine 2026 aasta I pa eest.</vt:lpstr>
      <vt:lpstr>Vaktsineerimise teadaanded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Tiiu-Triin Tigas</dc:creator>
  <cp:lastModifiedBy>Hanna-Mari Luide</cp:lastModifiedBy>
  <cp:revision>34</cp:revision>
  <dcterms:created xsi:type="dcterms:W3CDTF">2025-09-16T12:20:31Z</dcterms:created>
  <dcterms:modified xsi:type="dcterms:W3CDTF">2026-04-24T07:08:50Z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0x010100EA77787E6CA1E0469A1D3A2B62ABC0B5</vt:lpwstr>
  </property>
</Properties>
</file>