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83" r:id="rId6"/>
    <p:sldId id="280" r:id="rId7"/>
    <p:sldId id="285" r:id="rId8"/>
    <p:sldId id="287" r:id="rId9"/>
    <p:sldId id="288" r:id="rId10"/>
    <p:sldId id="289" r:id="rId11"/>
    <p:sldId id="266" r:id="rId12"/>
    <p:sldId id="298" r:id="rId13"/>
    <p:sldId id="292" r:id="rId14"/>
    <p:sldId id="267" r:id="rId15"/>
    <p:sldId id="286" r:id="rId16"/>
    <p:sldId id="294" r:id="rId17"/>
    <p:sldId id="299" r:id="rId18"/>
    <p:sldId id="295" r:id="rId19"/>
    <p:sldId id="270"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C1FF80"/>
    <a:srgbClr val="FFFF9E"/>
    <a:srgbClr val="FF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A3428-C431-44FC-A8D8-2FAC18FA81A1}" v="1" dt="2026-02-26T11:47:30.48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6" autoAdjust="0"/>
  </p:normalViewPr>
  <p:slideViewPr>
    <p:cSldViewPr snapToGrid="0">
      <p:cViewPr varScale="1">
        <p:scale>
          <a:sx n="80" d="100"/>
          <a:sy n="80" d="100"/>
        </p:scale>
        <p:origin x="78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73BB7-4183-4CC3-B419-3B0662366FC9}"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AAF9-03E2-47C9-A5FE-192ACCBBEF32}" type="slidenum">
              <a:rPr lang="en-US" smtClean="0"/>
              <a:t>‹#›</a:t>
            </a:fld>
            <a:endParaRPr lang="en-US"/>
          </a:p>
        </p:txBody>
      </p:sp>
    </p:spTree>
    <p:extLst>
      <p:ext uri="{BB962C8B-B14F-4D97-AF65-F5344CB8AC3E}">
        <p14:creationId xmlns:p14="http://schemas.microsoft.com/office/powerpoint/2010/main" val="55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5000" y="635000"/>
            <a:ext cx="6097474" cy="4605739"/>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2C7273-A683-C9BF-7164-4E823469F3FC}"/>
              </a:ext>
            </a:extLst>
          </p:cNvPr>
          <p:cNvSpPr>
            <a:spLocks noGrp="1"/>
          </p:cNvSpPr>
          <p:nvPr>
            <p:ph type="subTitle" idx="1" hasCustomPrompt="1"/>
          </p:nvPr>
        </p:nvSpPr>
        <p:spPr>
          <a:xfrm>
            <a:off x="635000" y="5286229"/>
            <a:ext cx="6097474" cy="983849"/>
          </a:xfrm>
        </p:spPr>
        <p:txBody>
          <a:bodyPr anchor="b" anchorCtr="0"/>
          <a:lstStyle>
            <a:lvl1pPr marL="0" indent="0" algn="l">
              <a:lnSpc>
                <a:spcPct val="100000"/>
              </a:lnSpc>
              <a:spcBef>
                <a:spcPts val="0"/>
              </a:spcBef>
              <a:buNone/>
              <a:defRPr sz="16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 &amp; date</a:t>
            </a:r>
          </a:p>
        </p:txBody>
      </p:sp>
      <p:sp>
        <p:nvSpPr>
          <p:cNvPr id="16" name="Freeform: Shape 15">
            <a:extLst>
              <a:ext uri="{FF2B5EF4-FFF2-40B4-BE49-F238E27FC236}">
                <a16:creationId xmlns:a16="http://schemas.microsoft.com/office/drawing/2014/main" id="{7EA0605C-76EE-1DE4-4A0A-B9B3EE13C83E}"/>
              </a:ext>
            </a:extLst>
          </p:cNvPr>
          <p:cNvSpPr/>
          <p:nvPr/>
        </p:nvSpPr>
        <p:spPr>
          <a:xfrm>
            <a:off x="6732474" y="2010077"/>
            <a:ext cx="1916226" cy="1996506"/>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chemeClr val="accent2"/>
          </a:solidFill>
          <a:ln w="0" cap="flat">
            <a:no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1E783050-FCD0-2C47-85F2-06D8A981E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5964" y="2010077"/>
            <a:ext cx="2477861" cy="1995592"/>
          </a:xfrm>
          <a:prstGeom prst="rect">
            <a:avLst/>
          </a:prstGeom>
        </p:spPr>
      </p:pic>
      <p:sp>
        <p:nvSpPr>
          <p:cNvPr id="18" name="Graphic 2">
            <a:extLst>
              <a:ext uri="{FF2B5EF4-FFF2-40B4-BE49-F238E27FC236}">
                <a16:creationId xmlns:a16="http://schemas.microsoft.com/office/drawing/2014/main" id="{F3ED89AF-1C64-C2C3-9C54-8BF5BF509579}"/>
              </a:ext>
            </a:extLst>
          </p:cNvPr>
          <p:cNvSpPr/>
          <p:nvPr/>
        </p:nvSpPr>
        <p:spPr>
          <a:xfrm>
            <a:off x="9669135" y="5862424"/>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696461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3412"/>
            <a:ext cx="6730774" cy="5591176"/>
          </a:xfrm>
        </p:spPr>
        <p:txBody>
          <a:bodyPr anchor="ctr" anchorCtr="0"/>
          <a:lstStyle>
            <a:lvl1pPr marL="720000" indent="-720000">
              <a:buClr>
                <a:schemeClr val="accent2"/>
              </a:buClr>
              <a:buFont typeface="+mj-lt"/>
              <a:buAutoNum type="arabicPeriod"/>
              <a:tabLst/>
              <a:defRPr sz="2400">
                <a:solidFill>
                  <a:schemeClr val="bg1"/>
                </a:solidFill>
                <a:latin typeface="+mj-lt"/>
              </a:defRPr>
            </a:lvl1pPr>
            <a:lvl2pPr marL="720000" indent="-720000">
              <a:buClr>
                <a:schemeClr val="accent2"/>
              </a:buClr>
              <a:buFont typeface="+mj-lt"/>
              <a:buAutoNum type="arabicPeriod"/>
              <a:tabLst/>
              <a:defRPr sz="2400">
                <a:solidFill>
                  <a:schemeClr val="bg1"/>
                </a:solidFill>
                <a:latin typeface="+mj-lt"/>
              </a:defRPr>
            </a:lvl2pPr>
            <a:lvl3pPr marL="720000" indent="-720000">
              <a:buClr>
                <a:schemeClr val="accent2"/>
              </a:buClr>
              <a:buFont typeface="+mj-lt"/>
              <a:buAutoNum type="arabicPeriod"/>
              <a:tabLst/>
              <a:defRPr sz="2400">
                <a:solidFill>
                  <a:schemeClr val="bg1"/>
                </a:solidFill>
                <a:latin typeface="+mj-lt"/>
              </a:defRPr>
            </a:lvl3pPr>
            <a:lvl4pPr marL="720000" indent="-720000">
              <a:buClr>
                <a:schemeClr val="accent2"/>
              </a:buClr>
              <a:buFont typeface="+mj-lt"/>
              <a:buAutoNum type="arabicPeriod"/>
              <a:tabLst/>
              <a:defRPr sz="2400">
                <a:solidFill>
                  <a:schemeClr val="bg1"/>
                </a:solidFill>
                <a:latin typeface="+mj-lt"/>
              </a:defRPr>
            </a:lvl4pPr>
            <a:lvl5pPr marL="720000" indent="-720000">
              <a:buClr>
                <a:schemeClr val="accent2"/>
              </a:buClr>
              <a:buFont typeface="+mj-lt"/>
              <a:buAutoNum type="arabicPeriod"/>
              <a:tabLst/>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9C76CB2-3B49-4502-5DF7-FD41AD3EBD4E}"/>
              </a:ext>
            </a:extLst>
          </p:cNvPr>
          <p:cNvSpPr/>
          <p:nvPr/>
        </p:nvSpPr>
        <p:spPr>
          <a:xfrm>
            <a:off x="635000" y="1770420"/>
            <a:ext cx="3682242" cy="3836509"/>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36193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er Agenda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3412"/>
            <a:ext cx="6730774" cy="5591176"/>
          </a:xfrm>
        </p:spPr>
        <p:txBody>
          <a:bodyPr anchor="ctr" anchorCtr="0"/>
          <a:lstStyle>
            <a:lvl1pPr marL="720000" indent="-720000">
              <a:buClr>
                <a:schemeClr val="accent1"/>
              </a:buClr>
              <a:buFont typeface="+mj-lt"/>
              <a:buAutoNum type="arabicPeriod"/>
              <a:tabLst>
                <a:tab pos="720000" algn="l"/>
              </a:tabLst>
              <a:defRPr sz="1800">
                <a:latin typeface="+mj-lt"/>
              </a:defRPr>
            </a:lvl1pPr>
            <a:lvl2pPr marL="720000" indent="-720000">
              <a:buClr>
                <a:schemeClr val="accent1"/>
              </a:buClr>
              <a:buFont typeface="+mj-lt"/>
              <a:buNone/>
              <a:tabLst>
                <a:tab pos="720000" algn="l"/>
              </a:tabLst>
              <a:defRPr sz="1400">
                <a:latin typeface="+mn-lt"/>
              </a:defRPr>
            </a:lvl2pPr>
            <a:lvl3pPr marL="720000" indent="-720000">
              <a:buClr>
                <a:schemeClr val="accent1"/>
              </a:buClr>
              <a:buFont typeface="+mj-lt"/>
              <a:buAutoNum type="arabicPeriod"/>
              <a:tabLst>
                <a:tab pos="720000" algn="l"/>
              </a:tabLst>
              <a:defRPr sz="1800">
                <a:latin typeface="+mj-lt"/>
              </a:defRPr>
            </a:lvl3pPr>
            <a:lvl4pPr marL="720000" indent="-720000">
              <a:buClr>
                <a:schemeClr val="accent1"/>
              </a:buClr>
              <a:buFont typeface="+mj-lt"/>
              <a:buAutoNum type="arabicPeriod"/>
              <a:tabLst>
                <a:tab pos="720000" algn="l"/>
              </a:tabLst>
              <a:defRPr sz="1800">
                <a:latin typeface="+mj-lt"/>
              </a:defRPr>
            </a:lvl4pPr>
            <a:lvl5pPr marL="720000" indent="-720000">
              <a:buClr>
                <a:schemeClr val="accent1"/>
              </a:buClr>
              <a:buFont typeface="+mj-lt"/>
              <a:buAutoNum type="arabicPeriod"/>
              <a:tabLst>
                <a:tab pos="720000" algn="l"/>
              </a:tabLst>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28F67AB-463B-F47C-146B-C9505C8E0EE2}"/>
              </a:ext>
            </a:extLst>
          </p:cNvPr>
          <p:cNvSpPr/>
          <p:nvPr/>
        </p:nvSpPr>
        <p:spPr>
          <a:xfrm>
            <a:off x="635000" y="4850554"/>
            <a:ext cx="943591" cy="1374034"/>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0258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er 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1824"/>
            <a:ext cx="6730774" cy="5591176"/>
          </a:xfrm>
        </p:spPr>
        <p:txBody>
          <a:bodyPr anchor="ctr"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28F67AB-463B-F47C-146B-C9505C8E0EE2}"/>
              </a:ext>
            </a:extLst>
          </p:cNvPr>
          <p:cNvSpPr/>
          <p:nvPr/>
        </p:nvSpPr>
        <p:spPr>
          <a:xfrm>
            <a:off x="635000" y="4850554"/>
            <a:ext cx="943591" cy="1374034"/>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69129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nger Agenda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1824"/>
            <a:ext cx="6730774" cy="5591176"/>
          </a:xfrm>
        </p:spPr>
        <p:txBody>
          <a:bodyPr anchor="ctr"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28F67AB-463B-F47C-146B-C9505C8E0EE2}"/>
              </a:ext>
            </a:extLst>
          </p:cNvPr>
          <p:cNvSpPr/>
          <p:nvPr/>
        </p:nvSpPr>
        <p:spPr>
          <a:xfrm>
            <a:off x="635000" y="4850554"/>
            <a:ext cx="943591" cy="1374034"/>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8202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List + Imag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09871" cy="990086"/>
          </a:xfrm>
        </p:spPr>
        <p:txBody>
          <a:bodyPr/>
          <a:lstStyle>
            <a:lvl1pPr>
              <a:defRPr sz="2800">
                <a:solidFill>
                  <a:schemeClr val="accent1"/>
                </a:solidFill>
              </a:defRPr>
            </a:lvl1pPr>
          </a:lstStyle>
          <a:p>
            <a:r>
              <a:rPr lang="en-US" dirty="0"/>
              <a:t>Click to edit title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1625086"/>
            <a:ext cx="4109872" cy="4599501"/>
          </a:xfrm>
        </p:spPr>
        <p:txBody>
          <a:bodyPr anchor="t" anchorCtr="0"/>
          <a:lstStyle>
            <a:lvl1pPr marL="720000" indent="-720000">
              <a:buClr>
                <a:schemeClr val="accent1"/>
              </a:buClr>
              <a:buFont typeface="+mj-lt"/>
              <a:buAutoNum type="arabicPeriod"/>
              <a:tabLst>
                <a:tab pos="720000" algn="l"/>
              </a:tabLst>
              <a:defRPr sz="1800">
                <a:latin typeface="+mj-lt"/>
              </a:defRPr>
            </a:lvl1pPr>
            <a:lvl2pPr marL="720000" indent="-720000">
              <a:buClr>
                <a:schemeClr val="accent1"/>
              </a:buClr>
              <a:buFont typeface="+mj-lt"/>
              <a:buNone/>
              <a:tabLst>
                <a:tab pos="720000" algn="l"/>
              </a:tabLst>
              <a:defRPr sz="1400">
                <a:latin typeface="+mn-lt"/>
              </a:defRPr>
            </a:lvl2pPr>
            <a:lvl3pPr marL="720000" indent="-720000">
              <a:buClr>
                <a:schemeClr val="accent1"/>
              </a:buClr>
              <a:buFont typeface="+mj-lt"/>
              <a:buAutoNum type="arabicPeriod"/>
              <a:tabLst>
                <a:tab pos="720000" algn="l"/>
              </a:tabLst>
              <a:defRPr sz="1800">
                <a:latin typeface="+mj-lt"/>
              </a:defRPr>
            </a:lvl3pPr>
            <a:lvl4pPr marL="720000" indent="-720000">
              <a:buClr>
                <a:schemeClr val="accent1"/>
              </a:buClr>
              <a:buFont typeface="+mj-lt"/>
              <a:buAutoNum type="arabicPeriod"/>
              <a:tabLst>
                <a:tab pos="720000" algn="l"/>
              </a:tabLst>
              <a:defRPr sz="1800">
                <a:latin typeface="+mj-lt"/>
              </a:defRPr>
            </a:lvl4pPr>
            <a:lvl5pPr marL="720000" indent="-720000">
              <a:buClr>
                <a:schemeClr val="accent1"/>
              </a:buClr>
              <a:buFont typeface="+mj-lt"/>
              <a:buAutoNum type="arabicPeriod"/>
              <a:tabLst>
                <a:tab pos="720000" algn="l"/>
              </a:tabLst>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no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218281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List + Imag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09871" cy="990086"/>
          </a:xfrm>
        </p:spPr>
        <p:txBody>
          <a:bodyPr/>
          <a:lstStyle>
            <a:lvl1pPr>
              <a:defRPr sz="2800">
                <a:solidFill>
                  <a:schemeClr val="bg1"/>
                </a:solidFill>
              </a:defRPr>
            </a:lvl1pPr>
          </a:lstStyle>
          <a:p>
            <a:r>
              <a:rPr lang="en-US" dirty="0"/>
              <a:t>Click to edit title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1625086"/>
            <a:ext cx="4109872" cy="4599501"/>
          </a:xfrm>
        </p:spPr>
        <p:txBody>
          <a:bodyPr anchor="t"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no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97995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 List + Imag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09871" cy="990086"/>
          </a:xfrm>
        </p:spPr>
        <p:txBody>
          <a:bodyPr/>
          <a:lstStyle>
            <a:lvl1pPr>
              <a:defRPr sz="2800">
                <a:solidFill>
                  <a:schemeClr val="bg1"/>
                </a:solidFill>
              </a:defRPr>
            </a:lvl1pPr>
          </a:lstStyle>
          <a:p>
            <a:r>
              <a:rPr lang="en-US" dirty="0"/>
              <a:t>Click to edit title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1625086"/>
            <a:ext cx="4109872" cy="4599501"/>
          </a:xfrm>
        </p:spPr>
        <p:txBody>
          <a:bodyPr anchor="t"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no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4230342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 Image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635000"/>
            <a:ext cx="4109872" cy="5589587"/>
          </a:xfrm>
        </p:spPr>
        <p:txBody>
          <a:bodyPr anchor="t" anchorCtr="0"/>
          <a:lstStyle>
            <a:lvl1pPr marL="720000" indent="-720000">
              <a:buClr>
                <a:schemeClr val="accent1"/>
              </a:buClr>
              <a:buFont typeface="+mj-lt"/>
              <a:buAutoNum type="arabicPeriod"/>
              <a:tabLst>
                <a:tab pos="720000" algn="l"/>
              </a:tabLst>
              <a:defRPr sz="1800">
                <a:latin typeface="+mj-lt"/>
              </a:defRPr>
            </a:lvl1pPr>
            <a:lvl2pPr marL="720000" indent="-720000">
              <a:buClr>
                <a:schemeClr val="accent1"/>
              </a:buClr>
              <a:buFont typeface="+mj-lt"/>
              <a:buNone/>
              <a:tabLst>
                <a:tab pos="720000" algn="l"/>
              </a:tabLst>
              <a:defRPr sz="1400">
                <a:latin typeface="+mn-lt"/>
              </a:defRPr>
            </a:lvl2pPr>
            <a:lvl3pPr marL="720000" indent="-720000">
              <a:buClr>
                <a:schemeClr val="accent1"/>
              </a:buClr>
              <a:buFont typeface="+mj-lt"/>
              <a:buAutoNum type="arabicPeriod"/>
              <a:tabLst>
                <a:tab pos="720000" algn="l"/>
              </a:tabLst>
              <a:defRPr sz="1800">
                <a:latin typeface="+mj-lt"/>
              </a:defRPr>
            </a:lvl3pPr>
            <a:lvl4pPr marL="720000" indent="-720000">
              <a:buClr>
                <a:schemeClr val="accent1"/>
              </a:buClr>
              <a:buFont typeface="+mj-lt"/>
              <a:buAutoNum type="arabicPeriod"/>
              <a:tabLst>
                <a:tab pos="720000" algn="l"/>
              </a:tabLst>
              <a:defRPr sz="1800">
                <a:latin typeface="+mj-lt"/>
              </a:defRPr>
            </a:lvl4pPr>
            <a:lvl5pPr marL="720000" indent="-720000">
              <a:buClr>
                <a:schemeClr val="accent1"/>
              </a:buClr>
              <a:buFont typeface="+mj-lt"/>
              <a:buAutoNum type="arabicPeriod"/>
              <a:tabLst>
                <a:tab pos="720000" algn="l"/>
              </a:tabLst>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245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ist + Image Blu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635000"/>
            <a:ext cx="4109872" cy="5589587"/>
          </a:xfrm>
        </p:spPr>
        <p:txBody>
          <a:bodyPr anchor="t"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141062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st + Image Deep Blu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635000"/>
            <a:ext cx="4109872" cy="5589587"/>
          </a:xfrm>
        </p:spPr>
        <p:txBody>
          <a:bodyPr anchor="t" anchorCtr="0"/>
          <a:lstStyle>
            <a:lvl1pPr marL="720000" indent="-720000">
              <a:buClr>
                <a:schemeClr val="accent2"/>
              </a:buClr>
              <a:buFont typeface="+mj-lt"/>
              <a:buAutoNum type="arabicPeriod"/>
              <a:tabLst>
                <a:tab pos="720000" algn="l"/>
              </a:tabLst>
              <a:defRPr sz="1800">
                <a:solidFill>
                  <a:schemeClr val="bg1"/>
                </a:solidFill>
                <a:latin typeface="+mj-lt"/>
              </a:defRPr>
            </a:lvl1pPr>
            <a:lvl2pPr marL="720000" indent="-720000">
              <a:buClr>
                <a:schemeClr val="accent1"/>
              </a:buClr>
              <a:buFont typeface="+mj-lt"/>
              <a:buNone/>
              <a:tabLst>
                <a:tab pos="720000" algn="l"/>
              </a:tabLst>
              <a:defRPr sz="1400">
                <a:solidFill>
                  <a:schemeClr val="bg1"/>
                </a:solidFill>
                <a:latin typeface="+mn-lt"/>
              </a:defRPr>
            </a:lvl2pPr>
            <a:lvl3pPr marL="720000" indent="-720000">
              <a:buClr>
                <a:schemeClr val="accent2"/>
              </a:buClr>
              <a:buFont typeface="+mj-lt"/>
              <a:buAutoNum type="arabicPeriod"/>
              <a:tabLst>
                <a:tab pos="720000" algn="l"/>
              </a:tabLst>
              <a:defRPr sz="1800">
                <a:solidFill>
                  <a:schemeClr val="bg1"/>
                </a:solidFill>
                <a:latin typeface="+mj-lt"/>
              </a:defRPr>
            </a:lvl3pPr>
            <a:lvl4pPr marL="720000" indent="-720000">
              <a:buClr>
                <a:schemeClr val="accent2"/>
              </a:buClr>
              <a:buFont typeface="+mj-lt"/>
              <a:buAutoNum type="arabicPeriod"/>
              <a:tabLst>
                <a:tab pos="720000" algn="l"/>
              </a:tabLst>
              <a:defRPr sz="1800">
                <a:solidFill>
                  <a:schemeClr val="bg1"/>
                </a:solidFill>
                <a:latin typeface="+mj-lt"/>
              </a:defRPr>
            </a:lvl4pPr>
            <a:lvl5pPr marL="720000" indent="-720000">
              <a:buClr>
                <a:schemeClr val="accent2"/>
              </a:buClr>
              <a:buFont typeface="+mj-lt"/>
              <a:buAutoNum type="arabicPeriod"/>
              <a:tabLst>
                <a:tab pos="720000" algn="l"/>
              </a:tabLst>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DA38FAB6-F8BB-BF4E-6F44-82D1E2151415}"/>
              </a:ext>
            </a:extLst>
          </p:cNvPr>
          <p:cNvSpPr>
            <a:spLocks noGrp="1"/>
          </p:cNvSpPr>
          <p:nvPr>
            <p:ph type="pic" sz="quarter" idx="10" hasCustomPrompt="1"/>
          </p:nvPr>
        </p:nvSpPr>
        <p:spPr>
          <a:xfrm>
            <a:off x="4823050" y="635000"/>
            <a:ext cx="6730774" cy="558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428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5000" y="635000"/>
            <a:ext cx="6097474" cy="4605739"/>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2C7273-A683-C9BF-7164-4E823469F3FC}"/>
              </a:ext>
            </a:extLst>
          </p:cNvPr>
          <p:cNvSpPr>
            <a:spLocks noGrp="1"/>
          </p:cNvSpPr>
          <p:nvPr>
            <p:ph type="subTitle" idx="1" hasCustomPrompt="1"/>
          </p:nvPr>
        </p:nvSpPr>
        <p:spPr>
          <a:xfrm>
            <a:off x="635000" y="5286229"/>
            <a:ext cx="6097474" cy="983849"/>
          </a:xfrm>
        </p:spPr>
        <p:txBody>
          <a:bodyPr anchor="b" anchorCtr="0"/>
          <a:lstStyle>
            <a:lvl1pPr marL="0" indent="0" algn="l">
              <a:lnSpc>
                <a:spcPct val="100000"/>
              </a:lnSpc>
              <a:spcBef>
                <a:spcPts val="0"/>
              </a:spcBef>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 &amp; date</a:t>
            </a:r>
          </a:p>
        </p:txBody>
      </p:sp>
      <p:sp>
        <p:nvSpPr>
          <p:cNvPr id="16" name="Freeform: Shape 15">
            <a:extLst>
              <a:ext uri="{FF2B5EF4-FFF2-40B4-BE49-F238E27FC236}">
                <a16:creationId xmlns:a16="http://schemas.microsoft.com/office/drawing/2014/main" id="{7EA0605C-76EE-1DE4-4A0A-B9B3EE13C83E}"/>
              </a:ext>
            </a:extLst>
          </p:cNvPr>
          <p:cNvSpPr/>
          <p:nvPr/>
        </p:nvSpPr>
        <p:spPr>
          <a:xfrm>
            <a:off x="6732474" y="2010077"/>
            <a:ext cx="1916226" cy="1996506"/>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chemeClr val="accent2"/>
          </a:solidFill>
          <a:ln w="0" cap="flat">
            <a:no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1E783050-FCD0-2C47-85F2-06D8A981E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5964" y="2010077"/>
            <a:ext cx="2477861" cy="1995592"/>
          </a:xfrm>
          <a:prstGeom prst="rect">
            <a:avLst/>
          </a:prstGeom>
        </p:spPr>
      </p:pic>
      <p:sp>
        <p:nvSpPr>
          <p:cNvPr id="4" name="Graphic 2">
            <a:extLst>
              <a:ext uri="{FF2B5EF4-FFF2-40B4-BE49-F238E27FC236}">
                <a16:creationId xmlns:a16="http://schemas.microsoft.com/office/drawing/2014/main" id="{E3E3879F-3BF0-DBD5-E9EF-3BE413C70293}"/>
              </a:ext>
            </a:extLst>
          </p:cNvPr>
          <p:cNvSpPr/>
          <p:nvPr/>
        </p:nvSpPr>
        <p:spPr>
          <a:xfrm>
            <a:off x="9669135" y="5862424"/>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169954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One Row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144766"/>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1779766"/>
            <a:ext cx="10282351" cy="4444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336610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One Row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144766"/>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1779766"/>
            <a:ext cx="10282351" cy="444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753307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One Row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144766"/>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1779766"/>
            <a:ext cx="10282351" cy="444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626599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Two Row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781240"/>
          </a:xfrm>
        </p:spPr>
        <p:txBody>
          <a:bodyPr/>
          <a:lstStyle>
            <a:lvl1pPr>
              <a:defRPr>
                <a:solidFill>
                  <a:schemeClr val="accent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416240"/>
            <a:ext cx="10282351" cy="3808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84550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Two Rows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781240"/>
          </a:xfrm>
        </p:spPr>
        <p:txBody>
          <a:bodyPr/>
          <a:lstStyle>
            <a:lvl1pPr>
              <a:defRPr>
                <a:solidFill>
                  <a:schemeClr val="bg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416240"/>
            <a:ext cx="10282351" cy="38083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599156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Two Rows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635000"/>
            <a:ext cx="10282350" cy="1781240"/>
          </a:xfrm>
        </p:spPr>
        <p:txBody>
          <a:bodyPr/>
          <a:lstStyle>
            <a:lvl1pPr>
              <a:defRPr>
                <a:solidFill>
                  <a:schemeClr val="bg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416240"/>
            <a:ext cx="10282351" cy="38083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99205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ubheading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10282351" cy="3272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183097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ubheading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1028235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860378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Subheading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1028235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287267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ubheading 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5140601" cy="3272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6" name="Content Placeholder 2">
            <a:extLst>
              <a:ext uri="{FF2B5EF4-FFF2-40B4-BE49-F238E27FC236}">
                <a16:creationId xmlns:a16="http://schemas.microsoft.com/office/drawing/2014/main" id="{362BFD8C-9625-BD20-982A-5CA6DA8B4F43}"/>
              </a:ext>
            </a:extLst>
          </p:cNvPr>
          <p:cNvSpPr>
            <a:spLocks noGrp="1"/>
          </p:cNvSpPr>
          <p:nvPr>
            <p:ph idx="11"/>
          </p:nvPr>
        </p:nvSpPr>
        <p:spPr>
          <a:xfrm>
            <a:off x="6096000" y="2952228"/>
            <a:ext cx="5140601" cy="3272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2">
            <a:extLst>
              <a:ext uri="{FF2B5EF4-FFF2-40B4-BE49-F238E27FC236}">
                <a16:creationId xmlns:a16="http://schemas.microsoft.com/office/drawing/2014/main" id="{8B27F6B2-8E0C-DBF2-8B9A-D547CBEC152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473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Deep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5000" y="635000"/>
            <a:ext cx="6097474" cy="4605739"/>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2C7273-A683-C9BF-7164-4E823469F3FC}"/>
              </a:ext>
            </a:extLst>
          </p:cNvPr>
          <p:cNvSpPr>
            <a:spLocks noGrp="1"/>
          </p:cNvSpPr>
          <p:nvPr>
            <p:ph type="subTitle" idx="1" hasCustomPrompt="1"/>
          </p:nvPr>
        </p:nvSpPr>
        <p:spPr>
          <a:xfrm>
            <a:off x="635000" y="5286229"/>
            <a:ext cx="6097474" cy="983849"/>
          </a:xfrm>
        </p:spPr>
        <p:txBody>
          <a:bodyPr anchor="b" anchorCtr="0"/>
          <a:lstStyle>
            <a:lvl1pPr marL="0" indent="0" algn="l">
              <a:lnSpc>
                <a:spcPct val="100000"/>
              </a:lnSpc>
              <a:spcBef>
                <a:spcPts val="0"/>
              </a:spcBef>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 &amp; date</a:t>
            </a:r>
          </a:p>
        </p:txBody>
      </p:sp>
      <p:sp>
        <p:nvSpPr>
          <p:cNvPr id="15" name="Graphic 2">
            <a:extLst>
              <a:ext uri="{FF2B5EF4-FFF2-40B4-BE49-F238E27FC236}">
                <a16:creationId xmlns:a16="http://schemas.microsoft.com/office/drawing/2014/main" id="{FBD52549-2C57-23F3-55E1-98AFD1C768C5}"/>
              </a:ext>
            </a:extLst>
          </p:cNvPr>
          <p:cNvSpPr/>
          <p:nvPr/>
        </p:nvSpPr>
        <p:spPr>
          <a:xfrm>
            <a:off x="9669135" y="5862424"/>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EA0605C-76EE-1DE4-4A0A-B9B3EE13C83E}"/>
              </a:ext>
            </a:extLst>
          </p:cNvPr>
          <p:cNvSpPr/>
          <p:nvPr/>
        </p:nvSpPr>
        <p:spPr>
          <a:xfrm>
            <a:off x="6732474" y="2010077"/>
            <a:ext cx="1916226" cy="1996506"/>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chemeClr val="accent2"/>
          </a:solidFill>
          <a:ln w="0" cap="flat">
            <a:noFill/>
            <a:prstDash val="solid"/>
            <a:miter/>
          </a:ln>
        </p:spPr>
        <p:txBody>
          <a:bodyPr rtlCol="0" anchor="ctr"/>
          <a:lstStyle/>
          <a:p>
            <a:endParaRPr lang="en-US"/>
          </a:p>
        </p:txBody>
      </p:sp>
      <p:pic>
        <p:nvPicPr>
          <p:cNvPr id="17" name="Graphic 16">
            <a:extLst>
              <a:ext uri="{FF2B5EF4-FFF2-40B4-BE49-F238E27FC236}">
                <a16:creationId xmlns:a16="http://schemas.microsoft.com/office/drawing/2014/main" id="{1E783050-FCD0-2C47-85F2-06D8A981E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5964" y="2010077"/>
            <a:ext cx="2477861" cy="1995592"/>
          </a:xfrm>
          <a:prstGeom prst="rect">
            <a:avLst/>
          </a:prstGeom>
        </p:spPr>
      </p:pic>
    </p:spTree>
    <p:extLst>
      <p:ext uri="{BB962C8B-B14F-4D97-AF65-F5344CB8AC3E}">
        <p14:creationId xmlns:p14="http://schemas.microsoft.com/office/powerpoint/2010/main" val="136205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Subheading Two Conten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514060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6" name="Content Placeholder 2">
            <a:extLst>
              <a:ext uri="{FF2B5EF4-FFF2-40B4-BE49-F238E27FC236}">
                <a16:creationId xmlns:a16="http://schemas.microsoft.com/office/drawing/2014/main" id="{362BFD8C-9625-BD20-982A-5CA6DA8B4F43}"/>
              </a:ext>
            </a:extLst>
          </p:cNvPr>
          <p:cNvSpPr>
            <a:spLocks noGrp="1"/>
          </p:cNvSpPr>
          <p:nvPr>
            <p:ph idx="11"/>
          </p:nvPr>
        </p:nvSpPr>
        <p:spPr>
          <a:xfrm>
            <a:off x="6096000" y="2952228"/>
            <a:ext cx="514060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2">
            <a:extLst>
              <a:ext uri="{FF2B5EF4-FFF2-40B4-BE49-F238E27FC236}">
                <a16:creationId xmlns:a16="http://schemas.microsoft.com/office/drawing/2014/main" id="{8B27F6B2-8E0C-DBF2-8B9A-D547CBEC152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640148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ubheading Two Content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0" y="1168760"/>
            <a:ext cx="5461000"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4999" y="2952228"/>
            <a:ext cx="514060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6" name="Content Placeholder 2">
            <a:extLst>
              <a:ext uri="{FF2B5EF4-FFF2-40B4-BE49-F238E27FC236}">
                <a16:creationId xmlns:a16="http://schemas.microsoft.com/office/drawing/2014/main" id="{362BFD8C-9625-BD20-982A-5CA6DA8B4F43}"/>
              </a:ext>
            </a:extLst>
          </p:cNvPr>
          <p:cNvSpPr>
            <a:spLocks noGrp="1"/>
          </p:cNvSpPr>
          <p:nvPr>
            <p:ph idx="11"/>
          </p:nvPr>
        </p:nvSpPr>
        <p:spPr>
          <a:xfrm>
            <a:off x="6096000" y="2952228"/>
            <a:ext cx="5140601"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2">
            <a:extLst>
              <a:ext uri="{FF2B5EF4-FFF2-40B4-BE49-F238E27FC236}">
                <a16:creationId xmlns:a16="http://schemas.microsoft.com/office/drawing/2014/main" id="{8B27F6B2-8E0C-DBF2-8B9A-D547CBEC152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903606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4823051" y="635000"/>
            <a:ext cx="6730773" cy="2794000"/>
          </a:xfrm>
        </p:spPr>
        <p:txBody>
          <a:bodyPr anchor="b" anchorCtr="0"/>
          <a:lstStyle>
            <a:lvl1pPr>
              <a:defRPr>
                <a:solidFill>
                  <a:schemeClr val="accent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3607236"/>
            <a:ext cx="6730774" cy="2617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336EE187-EAD2-E05F-5A2F-236E6EFF2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529" y="3534845"/>
            <a:ext cx="2477861" cy="1995592"/>
          </a:xfrm>
          <a:prstGeom prst="rect">
            <a:avLst/>
          </a:prstGeom>
        </p:spPr>
      </p:pic>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4164549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Righ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4823051" y="635000"/>
            <a:ext cx="6730773" cy="2794000"/>
          </a:xfrm>
        </p:spPr>
        <p:txBody>
          <a:bodyPr anchor="b" anchorCtr="0"/>
          <a:lstStyle>
            <a:lvl1pPr>
              <a:defRPr>
                <a:solidFill>
                  <a:schemeClr val="bg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3607236"/>
            <a:ext cx="6730774" cy="26173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336EE187-EAD2-E05F-5A2F-236E6EFF2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529" y="3534845"/>
            <a:ext cx="2477861" cy="1995592"/>
          </a:xfrm>
          <a:prstGeom prst="rect">
            <a:avLst/>
          </a:prstGeom>
        </p:spPr>
      </p:pic>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1935918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Right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4823051" y="635000"/>
            <a:ext cx="6730773" cy="2794000"/>
          </a:xfrm>
        </p:spPr>
        <p:txBody>
          <a:bodyPr anchor="b" anchorCtr="0"/>
          <a:lstStyle>
            <a:lvl1pPr>
              <a:defRPr>
                <a:solidFill>
                  <a:schemeClr val="bg1"/>
                </a:solidFill>
              </a:defRPr>
            </a:lvl1pPr>
          </a:lstStyle>
          <a:p>
            <a:r>
              <a:rPr lang="en-US" dirty="0"/>
              <a:t>Click to edit title that can be on two rows</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3607236"/>
            <a:ext cx="6730774" cy="26173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336EE187-EAD2-E05F-5A2F-236E6EFF2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529" y="3534845"/>
            <a:ext cx="2477861" cy="1995592"/>
          </a:xfrm>
          <a:prstGeom prst="rect">
            <a:avLst/>
          </a:prstGeom>
        </p:spPr>
      </p:pic>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4033209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Larg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168760"/>
            <a:ext cx="10918824" cy="5464052"/>
          </a:xfrm>
        </p:spPr>
        <p:txBody>
          <a:bodyPr anchor="b" anchorCtr="0"/>
          <a:lstStyle>
            <a:lvl1pPr>
              <a:defRPr sz="12500">
                <a:solidFill>
                  <a:schemeClr val="accent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1840790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Larg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168760"/>
            <a:ext cx="10918824" cy="5464052"/>
          </a:xfrm>
        </p:spPr>
        <p:txBody>
          <a:bodyPr anchor="b" anchorCtr="0"/>
          <a:lstStyle>
            <a:lvl1pPr>
              <a:defRPr sz="12500">
                <a:solidFill>
                  <a:schemeClr val="bg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3944475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Large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168760"/>
            <a:ext cx="10918824" cy="5464052"/>
          </a:xfrm>
        </p:spPr>
        <p:txBody>
          <a:bodyPr anchor="b" anchorCtr="0"/>
          <a:lstStyle>
            <a:lvl1pPr>
              <a:defRPr sz="12500">
                <a:solidFill>
                  <a:schemeClr val="bg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336852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540484"/>
            <a:ext cx="10918824" cy="4148756"/>
          </a:xfrm>
        </p:spPr>
        <p:txBody>
          <a:bodyPr anchor="t" anchorCtr="0"/>
          <a:lstStyle>
            <a:lvl1pPr>
              <a:defRPr sz="8000">
                <a:solidFill>
                  <a:schemeClr val="accent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Text Placeholder 4">
            <a:extLst>
              <a:ext uri="{FF2B5EF4-FFF2-40B4-BE49-F238E27FC236}">
                <a16:creationId xmlns:a16="http://schemas.microsoft.com/office/drawing/2014/main" id="{059F63B4-90CC-7CD6-7C35-DBBF13AC0ECE}"/>
              </a:ext>
            </a:extLst>
          </p:cNvPr>
          <p:cNvSpPr>
            <a:spLocks noGrp="1"/>
          </p:cNvSpPr>
          <p:nvPr>
            <p:ph type="body" sz="quarter" idx="11" hasCustomPrompt="1"/>
          </p:nvPr>
        </p:nvSpPr>
        <p:spPr>
          <a:xfrm>
            <a:off x="633413" y="5774617"/>
            <a:ext cx="5461000" cy="529497"/>
          </a:xfrm>
        </p:spPr>
        <p:txBody>
          <a:bodyPr anchor="b" anchorCtr="0"/>
          <a:lstStyle>
            <a:lvl1pPr marL="0" indent="0">
              <a:buNone/>
              <a:defRPr sz="24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2272108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540484"/>
            <a:ext cx="10918824" cy="4148756"/>
          </a:xfrm>
        </p:spPr>
        <p:txBody>
          <a:bodyPr anchor="t" anchorCtr="0"/>
          <a:lstStyle>
            <a:lvl1pPr>
              <a:defRPr sz="8000">
                <a:solidFill>
                  <a:schemeClr val="bg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Text Placeholder 4">
            <a:extLst>
              <a:ext uri="{FF2B5EF4-FFF2-40B4-BE49-F238E27FC236}">
                <a16:creationId xmlns:a16="http://schemas.microsoft.com/office/drawing/2014/main" id="{059F63B4-90CC-7CD6-7C35-DBBF13AC0ECE}"/>
              </a:ext>
            </a:extLst>
          </p:cNvPr>
          <p:cNvSpPr>
            <a:spLocks noGrp="1"/>
          </p:cNvSpPr>
          <p:nvPr>
            <p:ph type="body" sz="quarter" idx="11" hasCustomPrompt="1"/>
          </p:nvPr>
        </p:nvSpPr>
        <p:spPr>
          <a:xfrm>
            <a:off x="633413" y="5774617"/>
            <a:ext cx="5461000" cy="529497"/>
          </a:xfrm>
        </p:spPr>
        <p:txBody>
          <a:bodyPr anchor="b" anchorCtr="0"/>
          <a:lstStyle>
            <a:lvl1pPr marL="0" indent="0">
              <a:buNone/>
              <a:defRPr sz="24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349947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Larg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4999" y="635000"/>
            <a:ext cx="10918825" cy="5589587"/>
          </a:xfrm>
        </p:spPr>
        <p:txBody>
          <a:bodyPr anchor="t" anchorCtr="0"/>
          <a:lstStyle>
            <a:lvl1pPr algn="l">
              <a:defRPr sz="12500">
                <a:solidFill>
                  <a:schemeClr val="accent1"/>
                </a:solidFill>
              </a:defRPr>
            </a:lvl1pPr>
          </a:lstStyle>
          <a:p>
            <a:r>
              <a:rPr lang="en-US"/>
              <a:t>Click to edit Master title style</a:t>
            </a:r>
            <a:endParaRPr lang="en-US" dirty="0"/>
          </a:p>
        </p:txBody>
      </p:sp>
      <p:sp>
        <p:nvSpPr>
          <p:cNvPr id="15" name="Graphic 2">
            <a:extLst>
              <a:ext uri="{FF2B5EF4-FFF2-40B4-BE49-F238E27FC236}">
                <a16:creationId xmlns:a16="http://schemas.microsoft.com/office/drawing/2014/main" id="{FBD52549-2C57-23F3-55E1-98AFD1C768C5}"/>
              </a:ext>
            </a:extLst>
          </p:cNvPr>
          <p:cNvSpPr/>
          <p:nvPr/>
        </p:nvSpPr>
        <p:spPr>
          <a:xfrm>
            <a:off x="9669135" y="5859703"/>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485306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1" y="1540484"/>
            <a:ext cx="10918824" cy="4148756"/>
          </a:xfrm>
        </p:spPr>
        <p:txBody>
          <a:bodyPr anchor="t" anchorCtr="0"/>
          <a:lstStyle>
            <a:lvl1pPr>
              <a:defRPr sz="8000">
                <a:solidFill>
                  <a:schemeClr val="bg1"/>
                </a:solidFill>
              </a:defRPr>
            </a:lvl1pPr>
          </a:lstStyle>
          <a:p>
            <a:r>
              <a:rPr lang="en-US"/>
              <a:t>Click to edit Master title style</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10" name="Text Placeholder 4">
            <a:extLst>
              <a:ext uri="{FF2B5EF4-FFF2-40B4-BE49-F238E27FC236}">
                <a16:creationId xmlns:a16="http://schemas.microsoft.com/office/drawing/2014/main" id="{62D9585E-8503-A80E-F5A8-2353BC0EC619}"/>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Text Placeholder 4">
            <a:extLst>
              <a:ext uri="{FF2B5EF4-FFF2-40B4-BE49-F238E27FC236}">
                <a16:creationId xmlns:a16="http://schemas.microsoft.com/office/drawing/2014/main" id="{059F63B4-90CC-7CD6-7C35-DBBF13AC0ECE}"/>
              </a:ext>
            </a:extLst>
          </p:cNvPr>
          <p:cNvSpPr>
            <a:spLocks noGrp="1"/>
          </p:cNvSpPr>
          <p:nvPr>
            <p:ph type="body" sz="quarter" idx="11" hasCustomPrompt="1"/>
          </p:nvPr>
        </p:nvSpPr>
        <p:spPr>
          <a:xfrm>
            <a:off x="633413" y="5774617"/>
            <a:ext cx="5461000" cy="529497"/>
          </a:xfrm>
        </p:spPr>
        <p:txBody>
          <a:bodyPr anchor="b" anchorCtr="0"/>
          <a:lstStyle>
            <a:lvl1pPr marL="0" indent="0">
              <a:buNone/>
              <a:defRPr sz="24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Tree>
    <p:extLst>
      <p:ext uri="{BB962C8B-B14F-4D97-AF65-F5344CB8AC3E}">
        <p14:creationId xmlns:p14="http://schemas.microsoft.com/office/powerpoint/2010/main" val="3684634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 Content One Row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732474" y="635000"/>
            <a:ext cx="4184876" cy="1144766"/>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1779766"/>
            <a:ext cx="4184876" cy="4444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054701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 Content One Row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732474" y="635000"/>
            <a:ext cx="4184876" cy="1144766"/>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1779766"/>
            <a:ext cx="4184876" cy="444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105336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 Content One Row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732474" y="635000"/>
            <a:ext cx="4184876" cy="1144766"/>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1779766"/>
            <a:ext cx="4184876" cy="444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735502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 Content Two Row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2474" y="635000"/>
            <a:ext cx="4184876" cy="1781240"/>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2416240"/>
            <a:ext cx="4184876" cy="3808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E902C641-0217-EE38-5EE4-FEC2CB2730BF}"/>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7355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 Content Two Rows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2474" y="635000"/>
            <a:ext cx="4184876" cy="178124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2416240"/>
            <a:ext cx="4184876" cy="38083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E902C641-0217-EE38-5EE4-FEC2CB2730BF}"/>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660421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 Content Two Rows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2474" y="635000"/>
            <a:ext cx="4184876" cy="178124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2474" y="2416240"/>
            <a:ext cx="4184876" cy="38083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2">
            <a:extLst>
              <a:ext uri="{FF2B5EF4-FFF2-40B4-BE49-F238E27FC236}">
                <a16:creationId xmlns:a16="http://schemas.microsoft.com/office/drawing/2014/main" id="{76C7EEB7-4FF2-FE2E-AD50-C7B3A93632D5}"/>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5" name="Picture Placeholder 12">
            <a:extLst>
              <a:ext uri="{FF2B5EF4-FFF2-40B4-BE49-F238E27FC236}">
                <a16:creationId xmlns:a16="http://schemas.microsoft.com/office/drawing/2014/main" id="{E902C641-0217-EE38-5EE4-FEC2CB2730BF}"/>
              </a:ext>
            </a:extLst>
          </p:cNvPr>
          <p:cNvSpPr>
            <a:spLocks noGrp="1"/>
          </p:cNvSpPr>
          <p:nvPr>
            <p:ph type="pic" sz="quarter" idx="10"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688641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 Content Subheading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1000" y="1168760"/>
            <a:ext cx="4822825" cy="1146995"/>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2952228"/>
            <a:ext cx="4822825" cy="3272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731000" y="639263"/>
            <a:ext cx="4822825"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12424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 Content Subheading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1000" y="1168760"/>
            <a:ext cx="4822825"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2952228"/>
            <a:ext cx="4822825"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731000" y="639263"/>
            <a:ext cx="4822825"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4030134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 Content Subheading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731000" y="1168760"/>
            <a:ext cx="4822825" cy="1146995"/>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2952228"/>
            <a:ext cx="4822825" cy="32723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731000" y="639263"/>
            <a:ext cx="4822825"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58636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Larg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4999" y="635000"/>
            <a:ext cx="10918825" cy="5589587"/>
          </a:xfrm>
        </p:spPr>
        <p:txBody>
          <a:bodyPr anchor="t" anchorCtr="0"/>
          <a:lstStyle>
            <a:lvl1pPr algn="l">
              <a:defRPr sz="12500">
                <a:solidFill>
                  <a:schemeClr val="bg1"/>
                </a:solidFill>
              </a:defRPr>
            </a:lvl1pPr>
          </a:lstStyle>
          <a:p>
            <a:r>
              <a:rPr lang="en-US"/>
              <a:t>Click to edit Master title style</a:t>
            </a:r>
            <a:endParaRPr lang="en-US" dirty="0"/>
          </a:p>
        </p:txBody>
      </p:sp>
      <p:sp>
        <p:nvSpPr>
          <p:cNvPr id="15" name="Graphic 2">
            <a:extLst>
              <a:ext uri="{FF2B5EF4-FFF2-40B4-BE49-F238E27FC236}">
                <a16:creationId xmlns:a16="http://schemas.microsoft.com/office/drawing/2014/main" id="{FBD52549-2C57-23F3-55E1-98AFD1C768C5}"/>
              </a:ext>
            </a:extLst>
          </p:cNvPr>
          <p:cNvSpPr/>
          <p:nvPr/>
        </p:nvSpPr>
        <p:spPr>
          <a:xfrm>
            <a:off x="9669135" y="5859703"/>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2"/>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442144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Images Light">
    <p:bg>
      <p:bgPr>
        <a:solidFill>
          <a:schemeClr val="bg1"/>
        </a:solidFill>
        <a:effectLst/>
      </p:bgPr>
    </p:bg>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4215362" cy="5589588"/>
          </a:xfrm>
          <a:solidFill>
            <a:schemeClr val="accent4"/>
          </a:solidFill>
        </p:spPr>
        <p:txBody>
          <a:bodyPr lIns="0" tIns="0" rIns="0" anchor="ctr"/>
          <a:lstStyle>
            <a:lvl1pPr marL="0" indent="0" algn="ctr">
              <a:buNone/>
              <a:defRPr>
                <a:solidFill>
                  <a:schemeClr val="tx2"/>
                </a:solidFill>
              </a:defRPr>
            </a:lvl1pPr>
          </a:lstStyle>
          <a:p>
            <a:r>
              <a:rPr lang="en-US" dirty="0"/>
              <a:t>Click to add image</a:t>
            </a:r>
          </a:p>
        </p:txBody>
      </p:sp>
      <p:sp>
        <p:nvSpPr>
          <p:cNvPr id="4" name="Picture Placeholder 12">
            <a:extLst>
              <a:ext uri="{FF2B5EF4-FFF2-40B4-BE49-F238E27FC236}">
                <a16:creationId xmlns:a16="http://schemas.microsoft.com/office/drawing/2014/main" id="{EEA69920-7A86-1B6B-9145-12A1B5107305}"/>
              </a:ext>
            </a:extLst>
          </p:cNvPr>
          <p:cNvSpPr>
            <a:spLocks noGrp="1"/>
          </p:cNvSpPr>
          <p:nvPr>
            <p:ph type="pic" sz="quarter" idx="12" hasCustomPrompt="1"/>
          </p:nvPr>
        </p:nvSpPr>
        <p:spPr>
          <a:xfrm>
            <a:off x="4850362" y="635000"/>
            <a:ext cx="6703463" cy="5589588"/>
          </a:xfrm>
          <a:solidFill>
            <a:schemeClr val="accent6"/>
          </a:solidFill>
        </p:spPr>
        <p:txBody>
          <a:bodyPr lIns="0" tIns="0" rIns="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911241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Images Blue">
    <p:bg>
      <p:bgPr>
        <a:solidFill>
          <a:schemeClr val="accent1"/>
        </a:solidFill>
        <a:effectLst/>
      </p:bgPr>
    </p:bg>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4215362" cy="5589588"/>
          </a:xfrm>
          <a:solidFill>
            <a:schemeClr val="accent4"/>
          </a:solidFill>
        </p:spPr>
        <p:txBody>
          <a:bodyPr lIns="0" tIns="0" rIns="0" anchor="ctr"/>
          <a:lstStyle>
            <a:lvl1pPr marL="0" indent="0" algn="ctr">
              <a:buNone/>
              <a:defRPr>
                <a:solidFill>
                  <a:schemeClr val="tx2"/>
                </a:solidFill>
              </a:defRPr>
            </a:lvl1pPr>
          </a:lstStyle>
          <a:p>
            <a:r>
              <a:rPr lang="en-US" dirty="0"/>
              <a:t>Click to add image</a:t>
            </a:r>
          </a:p>
        </p:txBody>
      </p:sp>
      <p:sp>
        <p:nvSpPr>
          <p:cNvPr id="4" name="Picture Placeholder 12">
            <a:extLst>
              <a:ext uri="{FF2B5EF4-FFF2-40B4-BE49-F238E27FC236}">
                <a16:creationId xmlns:a16="http://schemas.microsoft.com/office/drawing/2014/main" id="{EEA69920-7A86-1B6B-9145-12A1B5107305}"/>
              </a:ext>
            </a:extLst>
          </p:cNvPr>
          <p:cNvSpPr>
            <a:spLocks noGrp="1"/>
          </p:cNvSpPr>
          <p:nvPr>
            <p:ph type="pic" sz="quarter" idx="12" hasCustomPrompt="1"/>
          </p:nvPr>
        </p:nvSpPr>
        <p:spPr>
          <a:xfrm>
            <a:off x="4850362" y="635000"/>
            <a:ext cx="6703463" cy="5589588"/>
          </a:xfrm>
          <a:solidFill>
            <a:schemeClr val="accent6"/>
          </a:solidFill>
        </p:spPr>
        <p:txBody>
          <a:bodyPr lIns="0" tIns="0" rIns="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804559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Images Deep Blue">
    <p:bg>
      <p:bgPr>
        <a:solidFill>
          <a:schemeClr val="tx2"/>
        </a:solidFill>
        <a:effectLst/>
      </p:bgPr>
    </p:bg>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4215362" cy="5589588"/>
          </a:xfrm>
          <a:solidFill>
            <a:schemeClr val="accent4"/>
          </a:solidFill>
        </p:spPr>
        <p:txBody>
          <a:bodyPr lIns="0" tIns="0" rIns="0" anchor="ctr"/>
          <a:lstStyle>
            <a:lvl1pPr marL="0" indent="0" algn="ctr">
              <a:buNone/>
              <a:defRPr>
                <a:solidFill>
                  <a:schemeClr val="tx2"/>
                </a:solidFill>
              </a:defRPr>
            </a:lvl1pPr>
          </a:lstStyle>
          <a:p>
            <a:r>
              <a:rPr lang="en-US" dirty="0"/>
              <a:t>Click to add image</a:t>
            </a:r>
          </a:p>
        </p:txBody>
      </p:sp>
      <p:sp>
        <p:nvSpPr>
          <p:cNvPr id="4" name="Picture Placeholder 12">
            <a:extLst>
              <a:ext uri="{FF2B5EF4-FFF2-40B4-BE49-F238E27FC236}">
                <a16:creationId xmlns:a16="http://schemas.microsoft.com/office/drawing/2014/main" id="{EEA69920-7A86-1B6B-9145-12A1B5107305}"/>
              </a:ext>
            </a:extLst>
          </p:cNvPr>
          <p:cNvSpPr>
            <a:spLocks noGrp="1"/>
          </p:cNvSpPr>
          <p:nvPr>
            <p:ph type="pic" sz="quarter" idx="12" hasCustomPrompt="1"/>
          </p:nvPr>
        </p:nvSpPr>
        <p:spPr>
          <a:xfrm>
            <a:off x="4850362" y="635000"/>
            <a:ext cx="6703463" cy="5589588"/>
          </a:xfrm>
          <a:solidFill>
            <a:schemeClr val="accent6"/>
          </a:solidFill>
        </p:spPr>
        <p:txBody>
          <a:bodyPr lIns="0" tIns="0" rIns="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3611660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Images + Content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635000"/>
            <a:ext cx="4822825" cy="558958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2255544" cy="3430474"/>
          </a:xfrm>
          <a:solidFill>
            <a:schemeClr val="accent4"/>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sp>
        <p:nvSpPr>
          <p:cNvPr id="10" name="Picture Placeholder 12">
            <a:extLst>
              <a:ext uri="{FF2B5EF4-FFF2-40B4-BE49-F238E27FC236}">
                <a16:creationId xmlns:a16="http://schemas.microsoft.com/office/drawing/2014/main" id="{64C0BEB2-6DE4-B6C1-2266-CFD640BCBF23}"/>
              </a:ext>
            </a:extLst>
          </p:cNvPr>
          <p:cNvSpPr>
            <a:spLocks noGrp="1"/>
          </p:cNvSpPr>
          <p:nvPr>
            <p:ph type="pic" sz="quarter" idx="12" hasCustomPrompt="1"/>
          </p:nvPr>
        </p:nvSpPr>
        <p:spPr>
          <a:xfrm>
            <a:off x="3062566" y="635000"/>
            <a:ext cx="3033434" cy="3430474"/>
          </a:xfrm>
          <a:solidFill>
            <a:schemeClr val="accent6"/>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grpSp>
        <p:nvGrpSpPr>
          <p:cNvPr id="19" name="Group 18">
            <a:extLst>
              <a:ext uri="{FF2B5EF4-FFF2-40B4-BE49-F238E27FC236}">
                <a16:creationId xmlns:a16="http://schemas.microsoft.com/office/drawing/2014/main" id="{4274B995-AF2C-BF50-F985-2BC4B7B4EE0A}"/>
              </a:ext>
            </a:extLst>
          </p:cNvPr>
          <p:cNvGrpSpPr/>
          <p:nvPr/>
        </p:nvGrpSpPr>
        <p:grpSpPr>
          <a:xfrm>
            <a:off x="665335" y="5274051"/>
            <a:ext cx="3446509" cy="950537"/>
            <a:chOff x="628314" y="4419098"/>
            <a:chExt cx="3056722" cy="843035"/>
          </a:xfrm>
        </p:grpSpPr>
        <p:sp>
          <p:nvSpPr>
            <p:cNvPr id="12" name="Freeform: Shape 11">
              <a:extLst>
                <a:ext uri="{FF2B5EF4-FFF2-40B4-BE49-F238E27FC236}">
                  <a16:creationId xmlns:a16="http://schemas.microsoft.com/office/drawing/2014/main" id="{2A9D4676-0343-6C56-50B5-EDD220EEEC23}"/>
                </a:ext>
              </a:extLst>
            </p:cNvPr>
            <p:cNvSpPr/>
            <p:nvPr/>
          </p:nvSpPr>
          <p:spPr>
            <a:xfrm>
              <a:off x="1707718" y="4419098"/>
              <a:ext cx="578316" cy="842131"/>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BED3CC8-0569-DE9B-69D7-F5782902637F}"/>
                </a:ext>
              </a:extLst>
            </p:cNvPr>
            <p:cNvSpPr/>
            <p:nvPr/>
          </p:nvSpPr>
          <p:spPr>
            <a:xfrm>
              <a:off x="628314" y="4420904"/>
              <a:ext cx="726049" cy="840325"/>
            </a:xfrm>
            <a:custGeom>
              <a:avLst/>
              <a:gdLst>
                <a:gd name="connsiteX0" fmla="*/ 0 w 631793"/>
                <a:gd name="connsiteY0" fmla="*/ 0 h 731234"/>
                <a:gd name="connsiteX1" fmla="*/ 631793 w 631793"/>
                <a:gd name="connsiteY1" fmla="*/ 365188 h 731234"/>
                <a:gd name="connsiteX2" fmla="*/ 0 w 631793"/>
                <a:gd name="connsiteY2" fmla="*/ 731234 h 731234"/>
                <a:gd name="connsiteX3" fmla="*/ 0 w 631793"/>
                <a:gd name="connsiteY3" fmla="*/ 0 h 731234"/>
              </a:gdLst>
              <a:ahLst/>
              <a:cxnLst>
                <a:cxn ang="0">
                  <a:pos x="connsiteX0" y="connsiteY0"/>
                </a:cxn>
                <a:cxn ang="0">
                  <a:pos x="connsiteX1" y="connsiteY1"/>
                </a:cxn>
                <a:cxn ang="0">
                  <a:pos x="connsiteX2" y="connsiteY2"/>
                </a:cxn>
                <a:cxn ang="0">
                  <a:pos x="connsiteX3" y="connsiteY3"/>
                </a:cxn>
              </a:cxnLst>
              <a:rect l="l" t="t" r="r" b="b"/>
              <a:pathLst>
                <a:path w="631793" h="731234">
                  <a:moveTo>
                    <a:pt x="0" y="0"/>
                  </a:moveTo>
                  <a:lnTo>
                    <a:pt x="631793" y="365188"/>
                  </a:lnTo>
                  <a:lnTo>
                    <a:pt x="0" y="731234"/>
                  </a:lnTo>
                  <a:lnTo>
                    <a:pt x="0" y="0"/>
                  </a:lnTo>
                  <a:close/>
                </a:path>
              </a:pathLst>
            </a:custGeom>
            <a:solidFill>
              <a:srgbClr val="00FF96"/>
            </a:solidFill>
            <a:ln w="0"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8C37E064-A622-F413-9717-E14EA5718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9389" y="4420002"/>
              <a:ext cx="1045647" cy="842131"/>
            </a:xfrm>
            <a:prstGeom prst="rect">
              <a:avLst/>
            </a:prstGeom>
          </p:spPr>
        </p:pic>
      </p:grpSp>
    </p:spTree>
    <p:extLst>
      <p:ext uri="{BB962C8B-B14F-4D97-AF65-F5344CB8AC3E}">
        <p14:creationId xmlns:p14="http://schemas.microsoft.com/office/powerpoint/2010/main" val="3513844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Images + Content Blu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635000"/>
            <a:ext cx="4822825" cy="5589588"/>
          </a:xfrm>
        </p:spPr>
        <p:txBody>
          <a:bodyPr anchor="ctr" anchorCtr="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2255544" cy="3430474"/>
          </a:xfrm>
          <a:solidFill>
            <a:schemeClr val="accent4"/>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sp>
        <p:nvSpPr>
          <p:cNvPr id="10" name="Picture Placeholder 12">
            <a:extLst>
              <a:ext uri="{FF2B5EF4-FFF2-40B4-BE49-F238E27FC236}">
                <a16:creationId xmlns:a16="http://schemas.microsoft.com/office/drawing/2014/main" id="{64C0BEB2-6DE4-B6C1-2266-CFD640BCBF23}"/>
              </a:ext>
            </a:extLst>
          </p:cNvPr>
          <p:cNvSpPr>
            <a:spLocks noGrp="1"/>
          </p:cNvSpPr>
          <p:nvPr>
            <p:ph type="pic" sz="quarter" idx="12" hasCustomPrompt="1"/>
          </p:nvPr>
        </p:nvSpPr>
        <p:spPr>
          <a:xfrm>
            <a:off x="3062566" y="635000"/>
            <a:ext cx="3033434" cy="3430474"/>
          </a:xfrm>
          <a:solidFill>
            <a:schemeClr val="accent6"/>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grpSp>
        <p:nvGrpSpPr>
          <p:cNvPr id="19" name="Group 18">
            <a:extLst>
              <a:ext uri="{FF2B5EF4-FFF2-40B4-BE49-F238E27FC236}">
                <a16:creationId xmlns:a16="http://schemas.microsoft.com/office/drawing/2014/main" id="{4274B995-AF2C-BF50-F985-2BC4B7B4EE0A}"/>
              </a:ext>
            </a:extLst>
          </p:cNvPr>
          <p:cNvGrpSpPr/>
          <p:nvPr/>
        </p:nvGrpSpPr>
        <p:grpSpPr>
          <a:xfrm>
            <a:off x="665335" y="5274051"/>
            <a:ext cx="3446509" cy="950537"/>
            <a:chOff x="628314" y="4419098"/>
            <a:chExt cx="3056722" cy="843035"/>
          </a:xfrm>
        </p:grpSpPr>
        <p:sp>
          <p:nvSpPr>
            <p:cNvPr id="12" name="Freeform: Shape 11">
              <a:extLst>
                <a:ext uri="{FF2B5EF4-FFF2-40B4-BE49-F238E27FC236}">
                  <a16:creationId xmlns:a16="http://schemas.microsoft.com/office/drawing/2014/main" id="{2A9D4676-0343-6C56-50B5-EDD220EEEC23}"/>
                </a:ext>
              </a:extLst>
            </p:cNvPr>
            <p:cNvSpPr/>
            <p:nvPr/>
          </p:nvSpPr>
          <p:spPr>
            <a:xfrm>
              <a:off x="1707718" y="4419098"/>
              <a:ext cx="578316" cy="842131"/>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BED3CC8-0569-DE9B-69D7-F5782902637F}"/>
                </a:ext>
              </a:extLst>
            </p:cNvPr>
            <p:cNvSpPr/>
            <p:nvPr/>
          </p:nvSpPr>
          <p:spPr>
            <a:xfrm>
              <a:off x="628314" y="4420904"/>
              <a:ext cx="726049" cy="840325"/>
            </a:xfrm>
            <a:custGeom>
              <a:avLst/>
              <a:gdLst>
                <a:gd name="connsiteX0" fmla="*/ 0 w 631793"/>
                <a:gd name="connsiteY0" fmla="*/ 0 h 731234"/>
                <a:gd name="connsiteX1" fmla="*/ 631793 w 631793"/>
                <a:gd name="connsiteY1" fmla="*/ 365188 h 731234"/>
                <a:gd name="connsiteX2" fmla="*/ 0 w 631793"/>
                <a:gd name="connsiteY2" fmla="*/ 731234 h 731234"/>
                <a:gd name="connsiteX3" fmla="*/ 0 w 631793"/>
                <a:gd name="connsiteY3" fmla="*/ 0 h 731234"/>
              </a:gdLst>
              <a:ahLst/>
              <a:cxnLst>
                <a:cxn ang="0">
                  <a:pos x="connsiteX0" y="connsiteY0"/>
                </a:cxn>
                <a:cxn ang="0">
                  <a:pos x="connsiteX1" y="connsiteY1"/>
                </a:cxn>
                <a:cxn ang="0">
                  <a:pos x="connsiteX2" y="connsiteY2"/>
                </a:cxn>
                <a:cxn ang="0">
                  <a:pos x="connsiteX3" y="connsiteY3"/>
                </a:cxn>
              </a:cxnLst>
              <a:rect l="l" t="t" r="r" b="b"/>
              <a:pathLst>
                <a:path w="631793" h="731234">
                  <a:moveTo>
                    <a:pt x="0" y="0"/>
                  </a:moveTo>
                  <a:lnTo>
                    <a:pt x="631793" y="365188"/>
                  </a:lnTo>
                  <a:lnTo>
                    <a:pt x="0" y="731234"/>
                  </a:lnTo>
                  <a:lnTo>
                    <a:pt x="0" y="0"/>
                  </a:lnTo>
                  <a:close/>
                </a:path>
              </a:pathLst>
            </a:custGeom>
            <a:solidFill>
              <a:srgbClr val="00FF96"/>
            </a:solidFill>
            <a:ln w="0"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8C37E064-A622-F413-9717-E14EA5718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9389" y="4420002"/>
              <a:ext cx="1045647" cy="842131"/>
            </a:xfrm>
            <a:prstGeom prst="rect">
              <a:avLst/>
            </a:prstGeom>
          </p:spPr>
        </p:pic>
      </p:grpSp>
    </p:spTree>
    <p:extLst>
      <p:ext uri="{BB962C8B-B14F-4D97-AF65-F5344CB8AC3E}">
        <p14:creationId xmlns:p14="http://schemas.microsoft.com/office/powerpoint/2010/main" val="1262400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Images + Content Deep Blu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730999" y="635000"/>
            <a:ext cx="4822825" cy="5589588"/>
          </a:xfrm>
        </p:spPr>
        <p:txBody>
          <a:bodyPr anchor="ctr" anchorCtr="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6" name="Picture Placeholder 12">
            <a:extLst>
              <a:ext uri="{FF2B5EF4-FFF2-40B4-BE49-F238E27FC236}">
                <a16:creationId xmlns:a16="http://schemas.microsoft.com/office/drawing/2014/main" id="{5397BB44-D822-2535-21AE-932461349913}"/>
              </a:ext>
            </a:extLst>
          </p:cNvPr>
          <p:cNvSpPr>
            <a:spLocks noGrp="1"/>
          </p:cNvSpPr>
          <p:nvPr>
            <p:ph type="pic" sz="quarter" idx="11" hasCustomPrompt="1"/>
          </p:nvPr>
        </p:nvSpPr>
        <p:spPr>
          <a:xfrm>
            <a:off x="635000" y="635000"/>
            <a:ext cx="2255544" cy="3430474"/>
          </a:xfrm>
          <a:solidFill>
            <a:schemeClr val="accent4"/>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sp>
        <p:nvSpPr>
          <p:cNvPr id="10" name="Picture Placeholder 12">
            <a:extLst>
              <a:ext uri="{FF2B5EF4-FFF2-40B4-BE49-F238E27FC236}">
                <a16:creationId xmlns:a16="http://schemas.microsoft.com/office/drawing/2014/main" id="{64C0BEB2-6DE4-B6C1-2266-CFD640BCBF23}"/>
              </a:ext>
            </a:extLst>
          </p:cNvPr>
          <p:cNvSpPr>
            <a:spLocks noGrp="1"/>
          </p:cNvSpPr>
          <p:nvPr>
            <p:ph type="pic" sz="quarter" idx="12" hasCustomPrompt="1"/>
          </p:nvPr>
        </p:nvSpPr>
        <p:spPr>
          <a:xfrm>
            <a:off x="3062566" y="635000"/>
            <a:ext cx="3033434" cy="3430474"/>
          </a:xfrm>
          <a:solidFill>
            <a:schemeClr val="accent6"/>
          </a:solidFill>
          <a:ln>
            <a:noFill/>
          </a:ln>
        </p:spPr>
        <p:txBody>
          <a:bodyPr lIns="637200" tIns="637200" rIns="637200" anchor="ctr"/>
          <a:lstStyle>
            <a:lvl1pPr marL="0" indent="0" algn="ctr">
              <a:buNone/>
              <a:defRPr>
                <a:solidFill>
                  <a:schemeClr val="tx2"/>
                </a:solidFill>
              </a:defRPr>
            </a:lvl1pPr>
          </a:lstStyle>
          <a:p>
            <a:r>
              <a:rPr lang="en-US" dirty="0"/>
              <a:t>Click to add image</a:t>
            </a:r>
          </a:p>
        </p:txBody>
      </p:sp>
      <p:grpSp>
        <p:nvGrpSpPr>
          <p:cNvPr id="19" name="Group 18">
            <a:extLst>
              <a:ext uri="{FF2B5EF4-FFF2-40B4-BE49-F238E27FC236}">
                <a16:creationId xmlns:a16="http://schemas.microsoft.com/office/drawing/2014/main" id="{4274B995-AF2C-BF50-F985-2BC4B7B4EE0A}"/>
              </a:ext>
            </a:extLst>
          </p:cNvPr>
          <p:cNvGrpSpPr/>
          <p:nvPr/>
        </p:nvGrpSpPr>
        <p:grpSpPr>
          <a:xfrm>
            <a:off x="665335" y="5274051"/>
            <a:ext cx="3446509" cy="950537"/>
            <a:chOff x="628314" y="4419098"/>
            <a:chExt cx="3056722" cy="843035"/>
          </a:xfrm>
        </p:grpSpPr>
        <p:sp>
          <p:nvSpPr>
            <p:cNvPr id="12" name="Freeform: Shape 11">
              <a:extLst>
                <a:ext uri="{FF2B5EF4-FFF2-40B4-BE49-F238E27FC236}">
                  <a16:creationId xmlns:a16="http://schemas.microsoft.com/office/drawing/2014/main" id="{2A9D4676-0343-6C56-50B5-EDD220EEEC23}"/>
                </a:ext>
              </a:extLst>
            </p:cNvPr>
            <p:cNvSpPr/>
            <p:nvPr/>
          </p:nvSpPr>
          <p:spPr>
            <a:xfrm>
              <a:off x="1707718" y="4419098"/>
              <a:ext cx="578316" cy="842131"/>
            </a:xfrm>
            <a:custGeom>
              <a:avLst/>
              <a:gdLst>
                <a:gd name="connsiteX0" fmla="*/ 211646 w 430339"/>
                <a:gd name="connsiteY0" fmla="*/ 314706 h 626649"/>
                <a:gd name="connsiteX1" fmla="*/ 0 w 430339"/>
                <a:gd name="connsiteY1" fmla="*/ 0 h 626649"/>
                <a:gd name="connsiteX2" fmla="*/ 203359 w 430339"/>
                <a:gd name="connsiteY2" fmla="*/ 0 h 626649"/>
                <a:gd name="connsiteX3" fmla="*/ 430340 w 430339"/>
                <a:gd name="connsiteY3" fmla="*/ 311944 h 626649"/>
                <a:gd name="connsiteX4" fmla="*/ 203359 w 430339"/>
                <a:gd name="connsiteY4" fmla="*/ 626650 h 626649"/>
                <a:gd name="connsiteX5" fmla="*/ 2762 w 430339"/>
                <a:gd name="connsiteY5" fmla="*/ 626650 h 626649"/>
                <a:gd name="connsiteX6" fmla="*/ 211646 w 430339"/>
                <a:gd name="connsiteY6" fmla="*/ 314706 h 6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39" h="626649">
                  <a:moveTo>
                    <a:pt x="211646" y="314706"/>
                  </a:moveTo>
                  <a:lnTo>
                    <a:pt x="0" y="0"/>
                  </a:lnTo>
                  <a:lnTo>
                    <a:pt x="203359" y="0"/>
                  </a:lnTo>
                  <a:lnTo>
                    <a:pt x="430340" y="311944"/>
                  </a:lnTo>
                  <a:lnTo>
                    <a:pt x="203359" y="626650"/>
                  </a:lnTo>
                  <a:lnTo>
                    <a:pt x="2762" y="626650"/>
                  </a:lnTo>
                  <a:lnTo>
                    <a:pt x="211646" y="314706"/>
                  </a:lnTo>
                  <a:close/>
                </a:path>
              </a:pathLst>
            </a:custGeom>
            <a:solidFill>
              <a:srgbClr val="00FF96"/>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BED3CC8-0569-DE9B-69D7-F5782902637F}"/>
                </a:ext>
              </a:extLst>
            </p:cNvPr>
            <p:cNvSpPr/>
            <p:nvPr/>
          </p:nvSpPr>
          <p:spPr>
            <a:xfrm>
              <a:off x="628314" y="4420904"/>
              <a:ext cx="726049" cy="840325"/>
            </a:xfrm>
            <a:custGeom>
              <a:avLst/>
              <a:gdLst>
                <a:gd name="connsiteX0" fmla="*/ 0 w 631793"/>
                <a:gd name="connsiteY0" fmla="*/ 0 h 731234"/>
                <a:gd name="connsiteX1" fmla="*/ 631793 w 631793"/>
                <a:gd name="connsiteY1" fmla="*/ 365188 h 731234"/>
                <a:gd name="connsiteX2" fmla="*/ 0 w 631793"/>
                <a:gd name="connsiteY2" fmla="*/ 731234 h 731234"/>
                <a:gd name="connsiteX3" fmla="*/ 0 w 631793"/>
                <a:gd name="connsiteY3" fmla="*/ 0 h 731234"/>
              </a:gdLst>
              <a:ahLst/>
              <a:cxnLst>
                <a:cxn ang="0">
                  <a:pos x="connsiteX0" y="connsiteY0"/>
                </a:cxn>
                <a:cxn ang="0">
                  <a:pos x="connsiteX1" y="connsiteY1"/>
                </a:cxn>
                <a:cxn ang="0">
                  <a:pos x="connsiteX2" y="connsiteY2"/>
                </a:cxn>
                <a:cxn ang="0">
                  <a:pos x="connsiteX3" y="connsiteY3"/>
                </a:cxn>
              </a:cxnLst>
              <a:rect l="l" t="t" r="r" b="b"/>
              <a:pathLst>
                <a:path w="631793" h="731234">
                  <a:moveTo>
                    <a:pt x="0" y="0"/>
                  </a:moveTo>
                  <a:lnTo>
                    <a:pt x="631793" y="365188"/>
                  </a:lnTo>
                  <a:lnTo>
                    <a:pt x="0" y="731234"/>
                  </a:lnTo>
                  <a:lnTo>
                    <a:pt x="0" y="0"/>
                  </a:lnTo>
                  <a:close/>
                </a:path>
              </a:pathLst>
            </a:custGeom>
            <a:solidFill>
              <a:srgbClr val="00FF96"/>
            </a:solidFill>
            <a:ln w="0" cap="flat">
              <a:noFill/>
              <a:prstDash val="solid"/>
              <a:miter/>
            </a:ln>
          </p:spPr>
          <p:txBody>
            <a:bodyPr rtlCol="0" anchor="ctr"/>
            <a:lstStyle/>
            <a:p>
              <a:endParaRPr lang="en-US"/>
            </a:p>
          </p:txBody>
        </p:sp>
        <p:pic>
          <p:nvPicPr>
            <p:cNvPr id="18" name="Graphic 17">
              <a:extLst>
                <a:ext uri="{FF2B5EF4-FFF2-40B4-BE49-F238E27FC236}">
                  <a16:creationId xmlns:a16="http://schemas.microsoft.com/office/drawing/2014/main" id="{8C37E064-A622-F413-9717-E14EA5718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9389" y="4420002"/>
              <a:ext cx="1045647" cy="842131"/>
            </a:xfrm>
            <a:prstGeom prst="rect">
              <a:avLst/>
            </a:prstGeom>
          </p:spPr>
        </p:pic>
      </p:grpSp>
    </p:spTree>
    <p:extLst>
      <p:ext uri="{BB962C8B-B14F-4D97-AF65-F5344CB8AC3E}">
        <p14:creationId xmlns:p14="http://schemas.microsoft.com/office/powerpoint/2010/main" val="1669343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 Titl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0" y="2285300"/>
            <a:ext cx="4824526" cy="1144766"/>
          </a:xfrm>
        </p:spPr>
        <p:txBody>
          <a:bodyPr anchor="b" anchorCtr="0"/>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0" y="3607236"/>
            <a:ext cx="4824526" cy="2617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609600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1224437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 Titl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0" y="2285300"/>
            <a:ext cx="4824526" cy="1144766"/>
          </a:xfrm>
        </p:spPr>
        <p:txBody>
          <a:bodyPr anchor="b" anchorCtr="0"/>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0" y="3607236"/>
            <a:ext cx="4824526" cy="26173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609600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2383091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mage + Title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p:nvPr>
        </p:nvSpPr>
        <p:spPr>
          <a:xfrm>
            <a:off x="635000" y="2285300"/>
            <a:ext cx="4824526" cy="1144766"/>
          </a:xfrm>
        </p:spPr>
        <p:txBody>
          <a:bodyPr anchor="b" anchorCtr="0"/>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0" y="3607236"/>
            <a:ext cx="4824526" cy="26173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a:extLst>
              <a:ext uri="{FF2B5EF4-FFF2-40B4-BE49-F238E27FC236}">
                <a16:creationId xmlns:a16="http://schemas.microsoft.com/office/drawing/2014/main" id="{8FA4FF8D-9038-D7ED-7D0D-33E206B644EE}"/>
              </a:ext>
            </a:extLst>
          </p:cNvPr>
          <p:cNvSpPr>
            <a:spLocks noGrp="1"/>
          </p:cNvSpPr>
          <p:nvPr>
            <p:ph type="pic" sz="quarter" idx="10" hasCustomPrompt="1"/>
          </p:nvPr>
        </p:nvSpPr>
        <p:spPr>
          <a:xfrm>
            <a:off x="6096000" y="0"/>
            <a:ext cx="6096000" cy="6858000"/>
          </a:xfrm>
          <a:solidFill>
            <a:schemeClr val="accent4"/>
          </a:solidFill>
        </p:spPr>
        <p:txBody>
          <a:bodyPr lIns="637200" tIns="637200" rIns="637200" anchor="ctr"/>
          <a:lstStyle>
            <a:lvl1pPr marL="0" indent="0" algn="ctr">
              <a:buNone/>
              <a:defRPr>
                <a:solidFill>
                  <a:schemeClr val="tx2"/>
                </a:solidFill>
              </a:defRPr>
            </a:lvl1pPr>
          </a:lstStyle>
          <a:p>
            <a:r>
              <a:rPr lang="en-US" dirty="0"/>
              <a:t>Click to add image</a:t>
            </a:r>
          </a:p>
        </p:txBody>
      </p:sp>
    </p:spTree>
    <p:extLst>
      <p:ext uri="{BB962C8B-B14F-4D97-AF65-F5344CB8AC3E}">
        <p14:creationId xmlns:p14="http://schemas.microsoft.com/office/powerpoint/2010/main" val="1377729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Subheading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3179421" y="635000"/>
            <a:ext cx="5829985" cy="5589587"/>
          </a:xfrm>
        </p:spPr>
        <p:txBody>
          <a:bodyPr anchor="ctr" anchorCtr="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214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Large Deep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4999" y="635000"/>
            <a:ext cx="10918825" cy="5589587"/>
          </a:xfrm>
        </p:spPr>
        <p:txBody>
          <a:bodyPr anchor="t" anchorCtr="0"/>
          <a:lstStyle>
            <a:lvl1pPr algn="l">
              <a:defRPr sz="12500">
                <a:solidFill>
                  <a:schemeClr val="bg1"/>
                </a:solidFill>
              </a:defRPr>
            </a:lvl1pPr>
          </a:lstStyle>
          <a:p>
            <a:r>
              <a:rPr lang="en-US"/>
              <a:t>Click to edit Master title style</a:t>
            </a:r>
            <a:endParaRPr lang="en-US" dirty="0"/>
          </a:p>
        </p:txBody>
      </p:sp>
      <p:sp>
        <p:nvSpPr>
          <p:cNvPr id="15" name="Graphic 2">
            <a:extLst>
              <a:ext uri="{FF2B5EF4-FFF2-40B4-BE49-F238E27FC236}">
                <a16:creationId xmlns:a16="http://schemas.microsoft.com/office/drawing/2014/main" id="{FBD52549-2C57-23F3-55E1-98AFD1C768C5}"/>
              </a:ext>
            </a:extLst>
          </p:cNvPr>
          <p:cNvSpPr/>
          <p:nvPr/>
        </p:nvSpPr>
        <p:spPr>
          <a:xfrm>
            <a:off x="9669135" y="5859703"/>
            <a:ext cx="1887865" cy="56367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2"/>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846091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Subheading Blu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3179421" y="635000"/>
            <a:ext cx="5829985" cy="5589587"/>
          </a:xfrm>
        </p:spPr>
        <p:txBody>
          <a:bodyPr anchor="ctr" anchorCtr="0"/>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93847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Subheading Deep Blu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3179421" y="635000"/>
            <a:ext cx="5829985" cy="5589587"/>
          </a:xfrm>
        </p:spPr>
        <p:txBody>
          <a:bodyPr anchor="ctr" anchorCtr="0"/>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A9EE14A-4F34-E589-B622-74D80EE8AA52}"/>
              </a:ext>
            </a:extLst>
          </p:cNvPr>
          <p:cNvSpPr>
            <a:spLocks noGrp="1"/>
          </p:cNvSpPr>
          <p:nvPr>
            <p:ph type="body" sz="quarter" idx="10" hasCustomPrompt="1"/>
          </p:nvPr>
        </p:nvSpPr>
        <p:spPr>
          <a:xfrm>
            <a:off x="635000" y="639263"/>
            <a:ext cx="5461000" cy="529497"/>
          </a:xfrm>
        </p:spPr>
        <p:txBody>
          <a:bodyPr/>
          <a:lstStyle>
            <a:lvl1pPr marL="0" indent="0">
              <a:buNone/>
              <a:defRPr sz="2000">
                <a:solidFill>
                  <a:schemeClr val="bg1"/>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subheading</a:t>
            </a:r>
          </a:p>
        </p:txBody>
      </p:sp>
      <p:sp>
        <p:nvSpPr>
          <p:cNvPr id="9" name="Graphic 2">
            <a:extLst>
              <a:ext uri="{FF2B5EF4-FFF2-40B4-BE49-F238E27FC236}">
                <a16:creationId xmlns:a16="http://schemas.microsoft.com/office/drawing/2014/main" id="{5DB075C0-44C7-0239-F87C-96ABB1EDDC9B}"/>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694930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98E22495-C2B7-7C19-90A3-495106F8840C}"/>
              </a:ext>
            </a:extLst>
          </p:cNvPr>
          <p:cNvSpPr/>
          <p:nvPr/>
        </p:nvSpPr>
        <p:spPr>
          <a:xfrm>
            <a:off x="4273182" y="2884743"/>
            <a:ext cx="3645636" cy="1088515"/>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566933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98E22495-C2B7-7C19-90A3-495106F8840C}"/>
              </a:ext>
            </a:extLst>
          </p:cNvPr>
          <p:cNvSpPr/>
          <p:nvPr/>
        </p:nvSpPr>
        <p:spPr>
          <a:xfrm>
            <a:off x="4273182" y="2884743"/>
            <a:ext cx="3645636" cy="1088515"/>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643311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ogo Deep Blue">
    <p:bg>
      <p:bgPr>
        <a:solidFill>
          <a:schemeClr val="tx2"/>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98E22495-C2B7-7C19-90A3-495106F8840C}"/>
              </a:ext>
            </a:extLst>
          </p:cNvPr>
          <p:cNvSpPr/>
          <p:nvPr/>
        </p:nvSpPr>
        <p:spPr>
          <a:xfrm>
            <a:off x="4273182" y="2884743"/>
            <a:ext cx="3645636" cy="1088515"/>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859092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06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u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4999"/>
            <a:ext cx="5460999" cy="1161419"/>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635001" y="2432892"/>
            <a:ext cx="5460999" cy="3791696"/>
          </a:xfrm>
        </p:spPr>
        <p:txBody>
          <a:bodyPr anchor="t" anchorCtr="0"/>
          <a:lstStyle>
            <a:lvl1pPr marL="720000" indent="-720000">
              <a:buClr>
                <a:schemeClr val="accent1"/>
              </a:buClr>
              <a:buFont typeface="+mj-lt"/>
              <a:buAutoNum type="arabicPeriod"/>
              <a:tabLst>
                <a:tab pos="720000" algn="l"/>
              </a:tabLst>
              <a:defRPr sz="1800">
                <a:latin typeface="+mj-lt"/>
              </a:defRPr>
            </a:lvl1pPr>
            <a:lvl2pPr marL="720000" indent="-720000">
              <a:buClr>
                <a:schemeClr val="accent1"/>
              </a:buClr>
              <a:buFont typeface="+mj-lt"/>
              <a:buNone/>
              <a:tabLst>
                <a:tab pos="720000" algn="l"/>
              </a:tabLst>
              <a:defRPr sz="1400">
                <a:latin typeface="+mn-lt"/>
              </a:defRPr>
            </a:lvl2pPr>
            <a:lvl3pPr marL="720000" indent="-720000">
              <a:buClr>
                <a:schemeClr val="accent1"/>
              </a:buClr>
              <a:buFont typeface="+mj-lt"/>
              <a:buAutoNum type="arabicPeriod"/>
              <a:tabLst>
                <a:tab pos="720000" algn="l"/>
              </a:tabLst>
              <a:defRPr sz="1800">
                <a:latin typeface="+mj-lt"/>
              </a:defRPr>
            </a:lvl3pPr>
            <a:lvl4pPr marL="720000" indent="-720000">
              <a:buClr>
                <a:schemeClr val="accent1"/>
              </a:buClr>
              <a:buFont typeface="+mj-lt"/>
              <a:buAutoNum type="arabicPeriod"/>
              <a:tabLst>
                <a:tab pos="720000" algn="l"/>
              </a:tabLst>
              <a:defRPr sz="1800">
                <a:latin typeface="+mj-lt"/>
              </a:defRPr>
            </a:lvl4pPr>
            <a:lvl5pPr marL="720000" indent="-720000">
              <a:buClr>
                <a:schemeClr val="accent1"/>
              </a:buClr>
              <a:buFont typeface="+mj-lt"/>
              <a:buAutoNum type="arabicPeriod"/>
              <a:tabLst>
                <a:tab pos="720000" algn="l"/>
              </a:tabLst>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29567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011E64F-EFE9-C896-FA78-91F111C917A7}"/>
              </a:ext>
            </a:extLst>
          </p:cNvPr>
          <p:cNvSpPr>
            <a:spLocks noGrp="1"/>
          </p:cNvSpPr>
          <p:nvPr>
            <p:ph type="pic" sz="quarter" idx="10" hasCustomPrompt="1"/>
          </p:nvPr>
        </p:nvSpPr>
        <p:spPr>
          <a:xfrm>
            <a:off x="0" y="0"/>
            <a:ext cx="12192000" cy="6858000"/>
          </a:xfrm>
          <a:solidFill>
            <a:schemeClr val="accent4"/>
          </a:solidFill>
        </p:spPr>
        <p:txBody>
          <a:bodyPr lIns="637200" tIns="637200" rIns="637200"/>
          <a:lstStyle>
            <a:lvl1pPr marL="0" indent="0" algn="ctr">
              <a:buNone/>
              <a:defRPr>
                <a:solidFill>
                  <a:schemeClr val="tx2"/>
                </a:solidFill>
              </a:defRPr>
            </a:lvl1pPr>
          </a:lstStyle>
          <a:p>
            <a:r>
              <a:rPr lang="en-US" dirty="0"/>
              <a:t>Click to add image</a:t>
            </a:r>
          </a:p>
        </p:txBody>
      </p:sp>
      <p:sp>
        <p:nvSpPr>
          <p:cNvPr id="18" name="Text Placeholder 17">
            <a:extLst>
              <a:ext uri="{FF2B5EF4-FFF2-40B4-BE49-F238E27FC236}">
                <a16:creationId xmlns:a16="http://schemas.microsoft.com/office/drawing/2014/main" id="{B48A23AA-EEB5-FFF4-D573-476C3356E87A}"/>
              </a:ext>
            </a:extLst>
          </p:cNvPr>
          <p:cNvSpPr>
            <a:spLocks noGrp="1"/>
          </p:cNvSpPr>
          <p:nvPr>
            <p:ph type="body" sz="quarter" idx="11" hasCustomPrompt="1"/>
          </p:nvPr>
        </p:nvSpPr>
        <p:spPr>
          <a:xfrm>
            <a:off x="9665960" y="5854259"/>
            <a:ext cx="1887865" cy="563679"/>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2" name="Title 1">
            <a:extLst>
              <a:ext uri="{FF2B5EF4-FFF2-40B4-BE49-F238E27FC236}">
                <a16:creationId xmlns:a16="http://schemas.microsoft.com/office/drawing/2014/main" id="{879F04EA-0634-596E-0C5A-D115093E1C31}"/>
              </a:ext>
            </a:extLst>
          </p:cNvPr>
          <p:cNvSpPr>
            <a:spLocks noGrp="1"/>
          </p:cNvSpPr>
          <p:nvPr>
            <p:ph type="ctrTitle"/>
          </p:nvPr>
        </p:nvSpPr>
        <p:spPr>
          <a:xfrm>
            <a:off x="635000" y="2206387"/>
            <a:ext cx="5292678" cy="3034352"/>
          </a:xfrm>
        </p:spPr>
        <p:txBody>
          <a:bodyPr anchor="ctr" anchorCtr="0"/>
          <a:lstStyle>
            <a:lvl1pPr algn="l">
              <a:defRPr sz="9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2C7273-A683-C9BF-7164-4E823469F3FC}"/>
              </a:ext>
            </a:extLst>
          </p:cNvPr>
          <p:cNvSpPr>
            <a:spLocks noGrp="1"/>
          </p:cNvSpPr>
          <p:nvPr>
            <p:ph type="subTitle" idx="1"/>
          </p:nvPr>
        </p:nvSpPr>
        <p:spPr>
          <a:xfrm>
            <a:off x="635000" y="5240739"/>
            <a:ext cx="6097474" cy="983849"/>
          </a:xfrm>
        </p:spPr>
        <p:txBody>
          <a:bodyPr anchor="t" anchorCtr="0"/>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reeform: Shape 8">
            <a:extLst>
              <a:ext uri="{FF2B5EF4-FFF2-40B4-BE49-F238E27FC236}">
                <a16:creationId xmlns:a16="http://schemas.microsoft.com/office/drawing/2014/main" id="{4A66A059-9D8C-A6ED-CBFE-85EB18DD90E0}"/>
              </a:ext>
            </a:extLst>
          </p:cNvPr>
          <p:cNvSpPr/>
          <p:nvPr/>
        </p:nvSpPr>
        <p:spPr>
          <a:xfrm>
            <a:off x="10762444" y="635000"/>
            <a:ext cx="736026" cy="397900"/>
          </a:xfrm>
          <a:custGeom>
            <a:avLst/>
            <a:gdLst>
              <a:gd name="connsiteX0" fmla="*/ 0 w 891349"/>
              <a:gd name="connsiteY0" fmla="*/ 0 h 481869"/>
              <a:gd name="connsiteX1" fmla="*/ 891350 w 891349"/>
              <a:gd name="connsiteY1" fmla="*/ 235363 h 481869"/>
              <a:gd name="connsiteX2" fmla="*/ 891350 w 891349"/>
              <a:gd name="connsiteY2" fmla="*/ 246507 h 481869"/>
              <a:gd name="connsiteX3" fmla="*/ 0 w 891349"/>
              <a:gd name="connsiteY3" fmla="*/ 481870 h 481869"/>
              <a:gd name="connsiteX4" fmla="*/ 0 w 891349"/>
              <a:gd name="connsiteY4" fmla="*/ 0 h 48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349" h="481869">
                <a:moveTo>
                  <a:pt x="0" y="0"/>
                </a:moveTo>
                <a:lnTo>
                  <a:pt x="891350" y="235363"/>
                </a:lnTo>
                <a:lnTo>
                  <a:pt x="891350" y="246507"/>
                </a:lnTo>
                <a:lnTo>
                  <a:pt x="0" y="481870"/>
                </a:lnTo>
                <a:lnTo>
                  <a:pt x="0" y="0"/>
                </a:lnTo>
                <a:close/>
              </a:path>
            </a:pathLst>
          </a:custGeom>
          <a:solidFill>
            <a:schemeClr val="bg1"/>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D6ACBD2-EF10-829C-642A-2CBAFE13CB46}"/>
              </a:ext>
            </a:extLst>
          </p:cNvPr>
          <p:cNvSpPr/>
          <p:nvPr/>
        </p:nvSpPr>
        <p:spPr>
          <a:xfrm>
            <a:off x="10869608" y="2237547"/>
            <a:ext cx="521699" cy="603812"/>
          </a:xfrm>
          <a:custGeom>
            <a:avLst/>
            <a:gdLst>
              <a:gd name="connsiteX0" fmla="*/ 0 w 631793"/>
              <a:gd name="connsiteY0" fmla="*/ 0 h 731234"/>
              <a:gd name="connsiteX1" fmla="*/ 631793 w 631793"/>
              <a:gd name="connsiteY1" fmla="*/ 365188 h 731234"/>
              <a:gd name="connsiteX2" fmla="*/ 0 w 631793"/>
              <a:gd name="connsiteY2" fmla="*/ 731234 h 731234"/>
              <a:gd name="connsiteX3" fmla="*/ 0 w 631793"/>
              <a:gd name="connsiteY3" fmla="*/ 0 h 731234"/>
              <a:gd name="connsiteX4" fmla="*/ 496348 w 631793"/>
              <a:gd name="connsiteY4" fmla="*/ 365188 h 731234"/>
              <a:gd name="connsiteX5" fmla="*/ 68580 w 631793"/>
              <a:gd name="connsiteY5" fmla="*/ 117443 h 731234"/>
              <a:gd name="connsiteX6" fmla="*/ 68580 w 631793"/>
              <a:gd name="connsiteY6" fmla="*/ 612934 h 731234"/>
              <a:gd name="connsiteX7" fmla="*/ 496348 w 631793"/>
              <a:gd name="connsiteY7" fmla="*/ 365188 h 7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793" h="731234">
                <a:moveTo>
                  <a:pt x="0" y="0"/>
                </a:moveTo>
                <a:lnTo>
                  <a:pt x="631793" y="365188"/>
                </a:lnTo>
                <a:lnTo>
                  <a:pt x="0" y="731234"/>
                </a:lnTo>
                <a:lnTo>
                  <a:pt x="0" y="0"/>
                </a:lnTo>
                <a:close/>
                <a:moveTo>
                  <a:pt x="496348" y="365188"/>
                </a:moveTo>
                <a:lnTo>
                  <a:pt x="68580" y="117443"/>
                </a:lnTo>
                <a:lnTo>
                  <a:pt x="68580" y="612934"/>
                </a:lnTo>
                <a:cubicBezTo>
                  <a:pt x="68580" y="612934"/>
                  <a:pt x="496348" y="365188"/>
                  <a:pt x="496348" y="365188"/>
                </a:cubicBezTo>
                <a:close/>
              </a:path>
            </a:pathLst>
          </a:custGeom>
          <a:solidFill>
            <a:schemeClr val="bg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F5D06A0-6110-1A66-5C62-B249BB041FFB}"/>
              </a:ext>
            </a:extLst>
          </p:cNvPr>
          <p:cNvSpPr/>
          <p:nvPr/>
        </p:nvSpPr>
        <p:spPr>
          <a:xfrm>
            <a:off x="10699365" y="3868057"/>
            <a:ext cx="862184" cy="862499"/>
          </a:xfrm>
          <a:custGeom>
            <a:avLst/>
            <a:gdLst>
              <a:gd name="connsiteX0" fmla="*/ 1003745 w 1044130"/>
              <a:gd name="connsiteY0" fmla="*/ 318230 h 1044511"/>
              <a:gd name="connsiteX1" fmla="*/ 892397 w 1044130"/>
              <a:gd name="connsiteY1" fmla="*/ 151829 h 1044511"/>
              <a:gd name="connsiteX2" fmla="*/ 725900 w 1044130"/>
              <a:gd name="connsiteY2" fmla="*/ 40386 h 1044511"/>
              <a:gd name="connsiteX3" fmla="*/ 521875 w 1044130"/>
              <a:gd name="connsiteY3" fmla="*/ 0 h 1044511"/>
              <a:gd name="connsiteX4" fmla="*/ 329755 w 1044130"/>
              <a:gd name="connsiteY4" fmla="*/ 35528 h 1044511"/>
              <a:gd name="connsiteX5" fmla="*/ 169545 w 1044130"/>
              <a:gd name="connsiteY5" fmla="*/ 135160 h 1044511"/>
              <a:gd name="connsiteX6" fmla="*/ 56102 w 1044130"/>
              <a:gd name="connsiteY6" fmla="*/ 284131 h 1044511"/>
              <a:gd name="connsiteX7" fmla="*/ 26575 w 1044130"/>
              <a:gd name="connsiteY7" fmla="*/ 354521 h 1044511"/>
              <a:gd name="connsiteX8" fmla="*/ 22670 w 1044130"/>
              <a:gd name="connsiteY8" fmla="*/ 366808 h 1044511"/>
              <a:gd name="connsiteX9" fmla="*/ 19050 w 1044130"/>
              <a:gd name="connsiteY9" fmla="*/ 379190 h 1044511"/>
              <a:gd name="connsiteX10" fmla="*/ 16097 w 1044130"/>
              <a:gd name="connsiteY10" fmla="*/ 390239 h 1044511"/>
              <a:gd name="connsiteX11" fmla="*/ 11335 w 1044130"/>
              <a:gd name="connsiteY11" fmla="*/ 411004 h 1044511"/>
              <a:gd name="connsiteX12" fmla="*/ 9525 w 1044130"/>
              <a:gd name="connsiteY12" fmla="*/ 420148 h 1044511"/>
              <a:gd name="connsiteX13" fmla="*/ 7334 w 1044130"/>
              <a:gd name="connsiteY13" fmla="*/ 432340 h 1044511"/>
              <a:gd name="connsiteX14" fmla="*/ 3810 w 1044130"/>
              <a:gd name="connsiteY14" fmla="*/ 456914 h 1044511"/>
              <a:gd name="connsiteX15" fmla="*/ 2477 w 1044130"/>
              <a:gd name="connsiteY15" fmla="*/ 469392 h 1044511"/>
              <a:gd name="connsiteX16" fmla="*/ 0 w 1044130"/>
              <a:gd name="connsiteY16" fmla="*/ 522256 h 1044511"/>
              <a:gd name="connsiteX17" fmla="*/ 2477 w 1044130"/>
              <a:gd name="connsiteY17" fmla="*/ 575215 h 1044511"/>
              <a:gd name="connsiteX18" fmla="*/ 3810 w 1044130"/>
              <a:gd name="connsiteY18" fmla="*/ 587693 h 1044511"/>
              <a:gd name="connsiteX19" fmla="*/ 5429 w 1044130"/>
              <a:gd name="connsiteY19" fmla="*/ 600075 h 1044511"/>
              <a:gd name="connsiteX20" fmla="*/ 7334 w 1044130"/>
              <a:gd name="connsiteY20" fmla="*/ 612267 h 1044511"/>
              <a:gd name="connsiteX21" fmla="*/ 9525 w 1044130"/>
              <a:gd name="connsiteY21" fmla="*/ 624364 h 1044511"/>
              <a:gd name="connsiteX22" fmla="*/ 11335 w 1044130"/>
              <a:gd name="connsiteY22" fmla="*/ 633508 h 1044511"/>
              <a:gd name="connsiteX23" fmla="*/ 16097 w 1044130"/>
              <a:gd name="connsiteY23" fmla="*/ 654368 h 1044511"/>
              <a:gd name="connsiteX24" fmla="*/ 19050 w 1044130"/>
              <a:gd name="connsiteY24" fmla="*/ 665417 h 1044511"/>
              <a:gd name="connsiteX25" fmla="*/ 22670 w 1044130"/>
              <a:gd name="connsiteY25" fmla="*/ 677799 h 1044511"/>
              <a:gd name="connsiteX26" fmla="*/ 26575 w 1044130"/>
              <a:gd name="connsiteY26" fmla="*/ 690086 h 1044511"/>
              <a:gd name="connsiteX27" fmla="*/ 56102 w 1044130"/>
              <a:gd name="connsiteY27" fmla="*/ 760476 h 1044511"/>
              <a:gd name="connsiteX28" fmla="*/ 169545 w 1044130"/>
              <a:gd name="connsiteY28" fmla="*/ 909447 h 1044511"/>
              <a:gd name="connsiteX29" fmla="*/ 329755 w 1044130"/>
              <a:gd name="connsiteY29" fmla="*/ 1008983 h 1044511"/>
              <a:gd name="connsiteX30" fmla="*/ 521875 w 1044130"/>
              <a:gd name="connsiteY30" fmla="*/ 1044512 h 1044511"/>
              <a:gd name="connsiteX31" fmla="*/ 725900 w 1044130"/>
              <a:gd name="connsiteY31" fmla="*/ 1004126 h 1044511"/>
              <a:gd name="connsiteX32" fmla="*/ 892397 w 1044130"/>
              <a:gd name="connsiteY32" fmla="*/ 892778 h 1044511"/>
              <a:gd name="connsiteX33" fmla="*/ 1003745 w 1044130"/>
              <a:gd name="connsiteY33" fmla="*/ 726281 h 1044511"/>
              <a:gd name="connsiteX34" fmla="*/ 1044130 w 1044130"/>
              <a:gd name="connsiteY34" fmla="*/ 522256 h 1044511"/>
              <a:gd name="connsiteX35" fmla="*/ 1003745 w 1044130"/>
              <a:gd name="connsiteY35" fmla="*/ 318230 h 1044511"/>
              <a:gd name="connsiteX36" fmla="*/ 1003745 w 1044130"/>
              <a:gd name="connsiteY36" fmla="*/ 318230 h 1044511"/>
              <a:gd name="connsiteX37" fmla="*/ 806101 w 1044130"/>
              <a:gd name="connsiteY37" fmla="*/ 541782 h 1044511"/>
              <a:gd name="connsiteX38" fmla="*/ 524732 w 1044130"/>
              <a:gd name="connsiteY38" fmla="*/ 821722 h 1044511"/>
              <a:gd name="connsiteX39" fmla="*/ 452342 w 1044130"/>
              <a:gd name="connsiteY39" fmla="*/ 747903 h 1044511"/>
              <a:gd name="connsiteX40" fmla="*/ 637604 w 1044130"/>
              <a:gd name="connsiteY40" fmla="*/ 575215 h 1044511"/>
              <a:gd name="connsiteX41" fmla="*/ 238315 w 1044130"/>
              <a:gd name="connsiteY41" fmla="*/ 575215 h 1044511"/>
              <a:gd name="connsiteX42" fmla="*/ 238315 w 1044130"/>
              <a:gd name="connsiteY42" fmla="*/ 469392 h 1044511"/>
              <a:gd name="connsiteX43" fmla="*/ 637604 w 1044130"/>
              <a:gd name="connsiteY43" fmla="*/ 469392 h 1044511"/>
              <a:gd name="connsiteX44" fmla="*/ 452342 w 1044130"/>
              <a:gd name="connsiteY44" fmla="*/ 296704 h 1044511"/>
              <a:gd name="connsiteX45" fmla="*/ 524732 w 1044130"/>
              <a:gd name="connsiteY45" fmla="*/ 222885 h 1044511"/>
              <a:gd name="connsiteX46" fmla="*/ 806101 w 1044130"/>
              <a:gd name="connsiteY46" fmla="*/ 502825 h 1044511"/>
              <a:gd name="connsiteX47" fmla="*/ 806101 w 1044130"/>
              <a:gd name="connsiteY47" fmla="*/ 541782 h 104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44130" h="1044511">
                <a:moveTo>
                  <a:pt x="1003745" y="318230"/>
                </a:moveTo>
                <a:cubicBezTo>
                  <a:pt x="976884" y="254699"/>
                  <a:pt x="939736" y="199168"/>
                  <a:pt x="892397" y="151829"/>
                </a:cubicBezTo>
                <a:cubicBezTo>
                  <a:pt x="845058" y="104489"/>
                  <a:pt x="789527" y="67342"/>
                  <a:pt x="725900" y="40386"/>
                </a:cubicBezTo>
                <a:cubicBezTo>
                  <a:pt x="662368" y="13526"/>
                  <a:pt x="594360" y="0"/>
                  <a:pt x="521875" y="0"/>
                </a:cubicBezTo>
                <a:cubicBezTo>
                  <a:pt x="454152" y="0"/>
                  <a:pt x="390049" y="11906"/>
                  <a:pt x="329755" y="35528"/>
                </a:cubicBezTo>
                <a:cubicBezTo>
                  <a:pt x="269367" y="59245"/>
                  <a:pt x="215932" y="92393"/>
                  <a:pt x="169545" y="135160"/>
                </a:cubicBezTo>
                <a:cubicBezTo>
                  <a:pt x="123158" y="177832"/>
                  <a:pt x="85344" y="227552"/>
                  <a:pt x="56102" y="284131"/>
                </a:cubicBezTo>
                <a:cubicBezTo>
                  <a:pt x="44482" y="306800"/>
                  <a:pt x="34576" y="330232"/>
                  <a:pt x="26575" y="354521"/>
                </a:cubicBezTo>
                <a:cubicBezTo>
                  <a:pt x="25241" y="358616"/>
                  <a:pt x="23908" y="362712"/>
                  <a:pt x="22670" y="366808"/>
                </a:cubicBezTo>
                <a:cubicBezTo>
                  <a:pt x="21431" y="370904"/>
                  <a:pt x="20193" y="374999"/>
                  <a:pt x="19050" y="379190"/>
                </a:cubicBezTo>
                <a:cubicBezTo>
                  <a:pt x="18002" y="382810"/>
                  <a:pt x="17050" y="386525"/>
                  <a:pt x="16097" y="390239"/>
                </a:cubicBezTo>
                <a:cubicBezTo>
                  <a:pt x="14383" y="397097"/>
                  <a:pt x="12763" y="404050"/>
                  <a:pt x="11335" y="411004"/>
                </a:cubicBezTo>
                <a:cubicBezTo>
                  <a:pt x="10668" y="414052"/>
                  <a:pt x="10096" y="417100"/>
                  <a:pt x="9525" y="420148"/>
                </a:cubicBezTo>
                <a:cubicBezTo>
                  <a:pt x="8763" y="424244"/>
                  <a:pt x="8001" y="428244"/>
                  <a:pt x="7334" y="432340"/>
                </a:cubicBezTo>
                <a:cubicBezTo>
                  <a:pt x="6001" y="440436"/>
                  <a:pt x="4858" y="448628"/>
                  <a:pt x="3810" y="456914"/>
                </a:cubicBezTo>
                <a:cubicBezTo>
                  <a:pt x="3334" y="461010"/>
                  <a:pt x="2857" y="465201"/>
                  <a:pt x="2477" y="469392"/>
                </a:cubicBezTo>
                <a:cubicBezTo>
                  <a:pt x="857" y="486728"/>
                  <a:pt x="0" y="504349"/>
                  <a:pt x="0" y="522256"/>
                </a:cubicBezTo>
                <a:cubicBezTo>
                  <a:pt x="0" y="540163"/>
                  <a:pt x="857" y="557784"/>
                  <a:pt x="2477" y="575215"/>
                </a:cubicBezTo>
                <a:cubicBezTo>
                  <a:pt x="2857" y="579406"/>
                  <a:pt x="3334" y="583597"/>
                  <a:pt x="3810" y="587693"/>
                </a:cubicBezTo>
                <a:cubicBezTo>
                  <a:pt x="4286" y="591788"/>
                  <a:pt x="4858" y="595979"/>
                  <a:pt x="5429" y="600075"/>
                </a:cubicBezTo>
                <a:cubicBezTo>
                  <a:pt x="6001" y="604171"/>
                  <a:pt x="6668" y="608171"/>
                  <a:pt x="7334" y="612267"/>
                </a:cubicBezTo>
                <a:cubicBezTo>
                  <a:pt x="8001" y="616363"/>
                  <a:pt x="8763" y="620363"/>
                  <a:pt x="9525" y="624364"/>
                </a:cubicBezTo>
                <a:cubicBezTo>
                  <a:pt x="10096" y="627412"/>
                  <a:pt x="10668" y="630460"/>
                  <a:pt x="11335" y="633508"/>
                </a:cubicBezTo>
                <a:cubicBezTo>
                  <a:pt x="12763" y="640556"/>
                  <a:pt x="14383" y="647510"/>
                  <a:pt x="16097" y="654368"/>
                </a:cubicBezTo>
                <a:cubicBezTo>
                  <a:pt x="17050" y="657987"/>
                  <a:pt x="18002" y="661702"/>
                  <a:pt x="19050" y="665417"/>
                </a:cubicBezTo>
                <a:cubicBezTo>
                  <a:pt x="20193" y="669512"/>
                  <a:pt x="21431" y="673608"/>
                  <a:pt x="22670" y="677799"/>
                </a:cubicBezTo>
                <a:cubicBezTo>
                  <a:pt x="23908" y="681895"/>
                  <a:pt x="25241" y="685990"/>
                  <a:pt x="26575" y="690086"/>
                </a:cubicBezTo>
                <a:cubicBezTo>
                  <a:pt x="34576" y="714375"/>
                  <a:pt x="44482" y="737807"/>
                  <a:pt x="56102" y="760476"/>
                </a:cubicBezTo>
                <a:cubicBezTo>
                  <a:pt x="85344" y="817055"/>
                  <a:pt x="123158" y="866775"/>
                  <a:pt x="169545" y="909447"/>
                </a:cubicBezTo>
                <a:cubicBezTo>
                  <a:pt x="215932" y="952119"/>
                  <a:pt x="269367" y="985361"/>
                  <a:pt x="329755" y="1008983"/>
                </a:cubicBezTo>
                <a:cubicBezTo>
                  <a:pt x="390049" y="1032701"/>
                  <a:pt x="454152" y="1044512"/>
                  <a:pt x="521875" y="1044512"/>
                </a:cubicBezTo>
                <a:cubicBezTo>
                  <a:pt x="594360" y="1044512"/>
                  <a:pt x="662368" y="1031081"/>
                  <a:pt x="725900" y="1004126"/>
                </a:cubicBezTo>
                <a:cubicBezTo>
                  <a:pt x="789527" y="977265"/>
                  <a:pt x="845058" y="940118"/>
                  <a:pt x="892397" y="892778"/>
                </a:cubicBezTo>
                <a:cubicBezTo>
                  <a:pt x="939736" y="845344"/>
                  <a:pt x="976884" y="789908"/>
                  <a:pt x="1003745" y="726281"/>
                </a:cubicBezTo>
                <a:cubicBezTo>
                  <a:pt x="1030700" y="662750"/>
                  <a:pt x="1044130" y="594741"/>
                  <a:pt x="1044130" y="522256"/>
                </a:cubicBezTo>
                <a:cubicBezTo>
                  <a:pt x="1044130" y="449771"/>
                  <a:pt x="1030700" y="381857"/>
                  <a:pt x="1003745" y="318230"/>
                </a:cubicBezTo>
                <a:lnTo>
                  <a:pt x="1003745" y="318230"/>
                </a:lnTo>
                <a:close/>
                <a:moveTo>
                  <a:pt x="806101" y="541782"/>
                </a:moveTo>
                <a:lnTo>
                  <a:pt x="524732" y="821722"/>
                </a:lnTo>
                <a:lnTo>
                  <a:pt x="452342" y="747903"/>
                </a:lnTo>
                <a:lnTo>
                  <a:pt x="637604" y="575215"/>
                </a:lnTo>
                <a:lnTo>
                  <a:pt x="238315" y="575215"/>
                </a:lnTo>
                <a:lnTo>
                  <a:pt x="238315" y="469392"/>
                </a:lnTo>
                <a:lnTo>
                  <a:pt x="637604" y="469392"/>
                </a:lnTo>
                <a:lnTo>
                  <a:pt x="452342" y="296704"/>
                </a:lnTo>
                <a:lnTo>
                  <a:pt x="524732" y="222885"/>
                </a:lnTo>
                <a:lnTo>
                  <a:pt x="806101" y="502825"/>
                </a:lnTo>
                <a:cubicBezTo>
                  <a:pt x="806101" y="502825"/>
                  <a:pt x="806101" y="541782"/>
                  <a:pt x="806101" y="541782"/>
                </a:cubicBez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545562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accent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3412"/>
            <a:ext cx="6730774" cy="5591176"/>
          </a:xfrm>
        </p:spPr>
        <p:txBody>
          <a:bodyPr anchor="ctr" anchorCtr="0"/>
          <a:lstStyle>
            <a:lvl1pPr marL="720000" indent="-720000">
              <a:buClr>
                <a:schemeClr val="accent1"/>
              </a:buClr>
              <a:buFont typeface="+mj-lt"/>
              <a:buAutoNum type="arabicPeriod"/>
              <a:tabLst/>
              <a:defRPr sz="2400">
                <a:latin typeface="+mj-lt"/>
              </a:defRPr>
            </a:lvl1pPr>
            <a:lvl2pPr marL="720000" indent="-720000">
              <a:buClr>
                <a:schemeClr val="accent1"/>
              </a:buClr>
              <a:buFont typeface="+mj-lt"/>
              <a:buAutoNum type="arabicPeriod"/>
              <a:tabLst/>
              <a:defRPr sz="2400">
                <a:latin typeface="+mj-lt"/>
              </a:defRPr>
            </a:lvl2pPr>
            <a:lvl3pPr marL="720000" indent="-720000">
              <a:buClr>
                <a:schemeClr val="accent1"/>
              </a:buClr>
              <a:buFont typeface="+mj-lt"/>
              <a:buAutoNum type="arabicPeriod"/>
              <a:tabLst/>
              <a:defRPr sz="2400">
                <a:latin typeface="+mj-lt"/>
              </a:defRPr>
            </a:lvl3pPr>
            <a:lvl4pPr marL="720000" indent="-720000">
              <a:buClr>
                <a:schemeClr val="accent1"/>
              </a:buClr>
              <a:buFont typeface="+mj-lt"/>
              <a:buAutoNum type="arabicPeriod"/>
              <a:tabLst/>
              <a:defRPr sz="2400">
                <a:latin typeface="+mj-lt"/>
              </a:defRPr>
            </a:lvl4pPr>
            <a:lvl5pPr marL="720000" indent="-720000">
              <a:buClr>
                <a:schemeClr val="accent1"/>
              </a:buClr>
              <a:buFont typeface="+mj-lt"/>
              <a:buAutoNum type="arabicPeriod"/>
              <a:tabLst/>
              <a:defRPr sz="2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accent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9C76CB2-3B49-4502-5DF7-FD41AD3EBD4E}"/>
              </a:ext>
            </a:extLst>
          </p:cNvPr>
          <p:cNvSpPr/>
          <p:nvPr/>
        </p:nvSpPr>
        <p:spPr>
          <a:xfrm>
            <a:off x="635000" y="1770420"/>
            <a:ext cx="3682242" cy="3836509"/>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63671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D08-6DF7-4A39-6CBE-784199A47E84}"/>
              </a:ext>
            </a:extLst>
          </p:cNvPr>
          <p:cNvSpPr>
            <a:spLocks noGrp="1"/>
          </p:cNvSpPr>
          <p:nvPr>
            <p:ph type="title" hasCustomPrompt="1"/>
          </p:nvPr>
        </p:nvSpPr>
        <p:spPr>
          <a:xfrm>
            <a:off x="635001" y="635000"/>
            <a:ext cx="4188050" cy="2794000"/>
          </a:xfrm>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86A6F096-427A-4413-5406-99522B4067C3}"/>
              </a:ext>
            </a:extLst>
          </p:cNvPr>
          <p:cNvSpPr>
            <a:spLocks noGrp="1"/>
          </p:cNvSpPr>
          <p:nvPr>
            <p:ph idx="1"/>
          </p:nvPr>
        </p:nvSpPr>
        <p:spPr>
          <a:xfrm>
            <a:off x="4823051" y="633412"/>
            <a:ext cx="6730774" cy="5591176"/>
          </a:xfrm>
        </p:spPr>
        <p:txBody>
          <a:bodyPr anchor="ctr" anchorCtr="0"/>
          <a:lstStyle>
            <a:lvl1pPr marL="720000" indent="-720000">
              <a:buClr>
                <a:schemeClr val="accent2"/>
              </a:buClr>
              <a:buFont typeface="+mj-lt"/>
              <a:buAutoNum type="arabicPeriod"/>
              <a:tabLst/>
              <a:defRPr sz="2400">
                <a:solidFill>
                  <a:schemeClr val="bg1"/>
                </a:solidFill>
                <a:latin typeface="+mj-lt"/>
              </a:defRPr>
            </a:lvl1pPr>
            <a:lvl2pPr marL="720000" indent="-720000">
              <a:buClr>
                <a:schemeClr val="accent2"/>
              </a:buClr>
              <a:buFont typeface="+mj-lt"/>
              <a:buAutoNum type="arabicPeriod"/>
              <a:tabLst/>
              <a:defRPr sz="2400">
                <a:solidFill>
                  <a:schemeClr val="bg1"/>
                </a:solidFill>
                <a:latin typeface="+mj-lt"/>
              </a:defRPr>
            </a:lvl2pPr>
            <a:lvl3pPr marL="720000" indent="-720000">
              <a:buClr>
                <a:schemeClr val="accent2"/>
              </a:buClr>
              <a:buFont typeface="+mj-lt"/>
              <a:buAutoNum type="arabicPeriod"/>
              <a:tabLst/>
              <a:defRPr sz="2400">
                <a:solidFill>
                  <a:schemeClr val="bg1"/>
                </a:solidFill>
                <a:latin typeface="+mj-lt"/>
              </a:defRPr>
            </a:lvl3pPr>
            <a:lvl4pPr marL="720000" indent="-720000">
              <a:buClr>
                <a:schemeClr val="accent2"/>
              </a:buClr>
              <a:buFont typeface="+mj-lt"/>
              <a:buAutoNum type="arabicPeriod"/>
              <a:tabLst/>
              <a:defRPr sz="2400">
                <a:solidFill>
                  <a:schemeClr val="bg1"/>
                </a:solidFill>
                <a:latin typeface="+mj-lt"/>
              </a:defRPr>
            </a:lvl4pPr>
            <a:lvl5pPr marL="720000" indent="-720000">
              <a:buClr>
                <a:schemeClr val="accent2"/>
              </a:buClr>
              <a:buFont typeface="+mj-lt"/>
              <a:buAutoNum type="arabicPeriod"/>
              <a:tabLst/>
              <a:defRPr sz="2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2">
            <a:extLst>
              <a:ext uri="{FF2B5EF4-FFF2-40B4-BE49-F238E27FC236}">
                <a16:creationId xmlns:a16="http://schemas.microsoft.com/office/drawing/2014/main" id="{17985BB4-73CD-7E06-A881-4B0C7E4E57CE}"/>
              </a:ext>
            </a:extLst>
          </p:cNvPr>
          <p:cNvSpPr>
            <a:spLocks noChangeAspect="1"/>
          </p:cNvSpPr>
          <p:nvPr/>
        </p:nvSpPr>
        <p:spPr>
          <a:xfrm>
            <a:off x="10327961" y="5989327"/>
            <a:ext cx="1225864" cy="366019"/>
          </a:xfrm>
          <a:custGeom>
            <a:avLst/>
            <a:gdLst>
              <a:gd name="connsiteX0" fmla="*/ 3254121 w 3838003"/>
              <a:gd name="connsiteY0" fmla="*/ 0 h 1145952"/>
              <a:gd name="connsiteX1" fmla="*/ 2654332 w 3838003"/>
              <a:gd name="connsiteY1" fmla="*/ 0 h 1145952"/>
              <a:gd name="connsiteX2" fmla="*/ 2585276 w 3838003"/>
              <a:gd name="connsiteY2" fmla="*/ 338709 h 1145952"/>
              <a:gd name="connsiteX3" fmla="*/ 3185160 w 3838003"/>
              <a:gd name="connsiteY3" fmla="*/ 338709 h 1145952"/>
              <a:gd name="connsiteX4" fmla="*/ 3254121 w 3838003"/>
              <a:gd name="connsiteY4" fmla="*/ 0 h 1145952"/>
              <a:gd name="connsiteX5" fmla="*/ 1002030 w 3838003"/>
              <a:gd name="connsiteY5" fmla="*/ 416338 h 1145952"/>
              <a:gd name="connsiteX6" fmla="*/ 895826 w 3838003"/>
              <a:gd name="connsiteY6" fmla="*/ 393192 h 1145952"/>
              <a:gd name="connsiteX7" fmla="*/ 784098 w 3838003"/>
              <a:gd name="connsiteY7" fmla="*/ 417005 h 1145952"/>
              <a:gd name="connsiteX8" fmla="*/ 713423 w 3838003"/>
              <a:gd name="connsiteY8" fmla="*/ 478250 h 1145952"/>
              <a:gd name="connsiteX9" fmla="*/ 678942 w 3838003"/>
              <a:gd name="connsiteY9" fmla="*/ 558070 h 1145952"/>
              <a:gd name="connsiteX10" fmla="*/ 675989 w 3838003"/>
              <a:gd name="connsiteY10" fmla="*/ 628745 h 1145952"/>
              <a:gd name="connsiteX11" fmla="*/ 700754 w 3838003"/>
              <a:gd name="connsiteY11" fmla="*/ 691610 h 1145952"/>
              <a:gd name="connsiteX12" fmla="*/ 757047 w 3838003"/>
              <a:gd name="connsiteY12" fmla="*/ 736187 h 1145952"/>
              <a:gd name="connsiteX13" fmla="*/ 848868 w 3838003"/>
              <a:gd name="connsiteY13" fmla="*/ 752761 h 1145952"/>
              <a:gd name="connsiteX14" fmla="*/ 971645 w 3838003"/>
              <a:gd name="connsiteY14" fmla="*/ 724090 h 1145952"/>
              <a:gd name="connsiteX15" fmla="*/ 1040987 w 3838003"/>
              <a:gd name="connsiteY15" fmla="*/ 641985 h 1145952"/>
              <a:gd name="connsiteX16" fmla="*/ 955643 w 3838003"/>
              <a:gd name="connsiteY16" fmla="*/ 641985 h 1145952"/>
              <a:gd name="connsiteX17" fmla="*/ 915924 w 3838003"/>
              <a:gd name="connsiteY17" fmla="*/ 678180 h 1145952"/>
              <a:gd name="connsiteX18" fmla="*/ 854678 w 3838003"/>
              <a:gd name="connsiteY18" fmla="*/ 689610 h 1145952"/>
              <a:gd name="connsiteX19" fmla="*/ 795052 w 3838003"/>
              <a:gd name="connsiteY19" fmla="*/ 676561 h 1145952"/>
              <a:gd name="connsiteX20" fmla="*/ 765715 w 3838003"/>
              <a:gd name="connsiteY20" fmla="*/ 642080 h 1145952"/>
              <a:gd name="connsiteX21" fmla="*/ 766001 w 3838003"/>
              <a:gd name="connsiteY21" fmla="*/ 641890 h 1145952"/>
              <a:gd name="connsiteX22" fmla="*/ 759143 w 3838003"/>
              <a:gd name="connsiteY22" fmla="*/ 594360 h 1145952"/>
              <a:gd name="connsiteX23" fmla="*/ 1054799 w 3838003"/>
              <a:gd name="connsiteY23" fmla="*/ 594360 h 1145952"/>
              <a:gd name="connsiteX24" fmla="*/ 1059371 w 3838003"/>
              <a:gd name="connsiteY24" fmla="*/ 567690 h 1145952"/>
              <a:gd name="connsiteX25" fmla="*/ 1054132 w 3838003"/>
              <a:gd name="connsiteY25" fmla="*/ 478822 h 1145952"/>
              <a:gd name="connsiteX26" fmla="*/ 1002030 w 3838003"/>
              <a:gd name="connsiteY26" fmla="*/ 416338 h 1145952"/>
              <a:gd name="connsiteX27" fmla="*/ 978980 w 3838003"/>
              <a:gd name="connsiteY27" fmla="*/ 540449 h 1145952"/>
              <a:gd name="connsiteX28" fmla="*/ 769906 w 3838003"/>
              <a:gd name="connsiteY28" fmla="*/ 540449 h 1145952"/>
              <a:gd name="connsiteX29" fmla="*/ 813245 w 3838003"/>
              <a:gd name="connsiteY29" fmla="*/ 479584 h 1145952"/>
              <a:gd name="connsiteX30" fmla="*/ 813245 w 3838003"/>
              <a:gd name="connsiteY30" fmla="*/ 479584 h 1145952"/>
              <a:gd name="connsiteX31" fmla="*/ 893064 w 3838003"/>
              <a:gd name="connsiteY31" fmla="*/ 455771 h 1145952"/>
              <a:gd name="connsiteX32" fmla="*/ 961739 w 3838003"/>
              <a:gd name="connsiteY32" fmla="*/ 477965 h 1145952"/>
              <a:gd name="connsiteX33" fmla="*/ 978980 w 3838003"/>
              <a:gd name="connsiteY33" fmla="*/ 540449 h 1145952"/>
              <a:gd name="connsiteX34" fmla="*/ 1707166 w 3838003"/>
              <a:gd name="connsiteY34" fmla="*/ 277368 h 1145952"/>
              <a:gd name="connsiteX35" fmla="*/ 1614011 w 3838003"/>
              <a:gd name="connsiteY35" fmla="*/ 277368 h 1145952"/>
              <a:gd name="connsiteX36" fmla="*/ 1599057 w 3838003"/>
              <a:gd name="connsiteY36" fmla="*/ 348329 h 1145952"/>
              <a:gd name="connsiteX37" fmla="*/ 1692878 w 3838003"/>
              <a:gd name="connsiteY37" fmla="*/ 348329 h 1145952"/>
              <a:gd name="connsiteX38" fmla="*/ 1707166 w 3838003"/>
              <a:gd name="connsiteY38" fmla="*/ 277368 h 1145952"/>
              <a:gd name="connsiteX39" fmla="*/ 541877 w 3838003"/>
              <a:gd name="connsiteY39" fmla="*/ 393097 h 1145952"/>
              <a:gd name="connsiteX40" fmla="*/ 459200 w 3838003"/>
              <a:gd name="connsiteY40" fmla="*/ 413004 h 1145952"/>
              <a:gd name="connsiteX41" fmla="*/ 390144 w 3838003"/>
              <a:gd name="connsiteY41" fmla="*/ 465392 h 1145952"/>
              <a:gd name="connsiteX42" fmla="*/ 356616 w 3838003"/>
              <a:gd name="connsiteY42" fmla="*/ 411671 h 1145952"/>
              <a:gd name="connsiteX43" fmla="*/ 287941 w 3838003"/>
              <a:gd name="connsiteY43" fmla="*/ 393097 h 1145952"/>
              <a:gd name="connsiteX44" fmla="*/ 212693 w 3838003"/>
              <a:gd name="connsiteY44" fmla="*/ 410718 h 1145952"/>
              <a:gd name="connsiteX45" fmla="*/ 146590 w 3838003"/>
              <a:gd name="connsiteY45" fmla="*/ 460248 h 1145952"/>
              <a:gd name="connsiteX46" fmla="*/ 158306 w 3838003"/>
              <a:gd name="connsiteY46" fmla="*/ 403574 h 1145952"/>
              <a:gd name="connsiteX47" fmla="*/ 69056 w 3838003"/>
              <a:gd name="connsiteY47" fmla="*/ 403574 h 1145952"/>
              <a:gd name="connsiteX48" fmla="*/ 0 w 3838003"/>
              <a:gd name="connsiteY48" fmla="*/ 742283 h 1145952"/>
              <a:gd name="connsiteX49" fmla="*/ 91154 w 3838003"/>
              <a:gd name="connsiteY49" fmla="*/ 742283 h 1145952"/>
              <a:gd name="connsiteX50" fmla="*/ 125635 w 3838003"/>
              <a:gd name="connsiteY50" fmla="*/ 568357 h 1145952"/>
              <a:gd name="connsiteX51" fmla="*/ 144494 w 3838003"/>
              <a:gd name="connsiteY51" fmla="*/ 525018 h 1145952"/>
              <a:gd name="connsiteX52" fmla="*/ 177070 w 3838003"/>
              <a:gd name="connsiteY52" fmla="*/ 490823 h 1145952"/>
              <a:gd name="connsiteX53" fmla="*/ 246793 w 3838003"/>
              <a:gd name="connsiteY53" fmla="*/ 464725 h 1145952"/>
              <a:gd name="connsiteX54" fmla="*/ 292418 w 3838003"/>
              <a:gd name="connsiteY54" fmla="*/ 486251 h 1145952"/>
              <a:gd name="connsiteX55" fmla="*/ 294323 w 3838003"/>
              <a:gd name="connsiteY55" fmla="*/ 544830 h 1145952"/>
              <a:gd name="connsiteX56" fmla="*/ 254603 w 3838003"/>
              <a:gd name="connsiteY56" fmla="*/ 742188 h 1145952"/>
              <a:gd name="connsiteX57" fmla="*/ 345758 w 3838003"/>
              <a:gd name="connsiteY57" fmla="*/ 742188 h 1145952"/>
              <a:gd name="connsiteX58" fmla="*/ 380905 w 3838003"/>
              <a:gd name="connsiteY58" fmla="*/ 566357 h 1145952"/>
              <a:gd name="connsiteX59" fmla="*/ 398812 w 3838003"/>
              <a:gd name="connsiteY59" fmla="*/ 525685 h 1145952"/>
              <a:gd name="connsiteX60" fmla="*/ 429101 w 3838003"/>
              <a:gd name="connsiteY60" fmla="*/ 492157 h 1145952"/>
              <a:gd name="connsiteX61" fmla="*/ 463963 w 3838003"/>
              <a:gd name="connsiteY61" fmla="*/ 471964 h 1145952"/>
              <a:gd name="connsiteX62" fmla="*/ 500729 w 3838003"/>
              <a:gd name="connsiteY62" fmla="*/ 464820 h 1145952"/>
              <a:gd name="connsiteX63" fmla="*/ 546640 w 3838003"/>
              <a:gd name="connsiteY63" fmla="*/ 486347 h 1145952"/>
              <a:gd name="connsiteX64" fmla="*/ 546830 w 3838003"/>
              <a:gd name="connsiteY64" fmla="*/ 486347 h 1145952"/>
              <a:gd name="connsiteX65" fmla="*/ 549116 w 3838003"/>
              <a:gd name="connsiteY65" fmla="*/ 544830 h 1145952"/>
              <a:gd name="connsiteX66" fmla="*/ 508730 w 3838003"/>
              <a:gd name="connsiteY66" fmla="*/ 742188 h 1145952"/>
              <a:gd name="connsiteX67" fmla="*/ 599885 w 3838003"/>
              <a:gd name="connsiteY67" fmla="*/ 742188 h 1145952"/>
              <a:gd name="connsiteX68" fmla="*/ 642176 w 3838003"/>
              <a:gd name="connsiteY68" fmla="*/ 535115 h 1145952"/>
              <a:gd name="connsiteX69" fmla="*/ 630746 w 3838003"/>
              <a:gd name="connsiteY69" fmla="*/ 430911 h 1145952"/>
              <a:gd name="connsiteX70" fmla="*/ 541877 w 3838003"/>
              <a:gd name="connsiteY70" fmla="*/ 393097 h 1145952"/>
              <a:gd name="connsiteX71" fmla="*/ 1455896 w 3838003"/>
              <a:gd name="connsiteY71" fmla="*/ 277368 h 1145952"/>
              <a:gd name="connsiteX72" fmla="*/ 1419416 w 3838003"/>
              <a:gd name="connsiteY72" fmla="*/ 455867 h 1145952"/>
              <a:gd name="connsiteX73" fmla="*/ 1367314 w 3838003"/>
              <a:gd name="connsiteY73" fmla="*/ 408623 h 1145952"/>
              <a:gd name="connsiteX74" fmla="*/ 1293019 w 3838003"/>
              <a:gd name="connsiteY74" fmla="*/ 393287 h 1145952"/>
              <a:gd name="connsiteX75" fmla="*/ 1198245 w 3838003"/>
              <a:gd name="connsiteY75" fmla="*/ 415100 h 1145952"/>
              <a:gd name="connsiteX76" fmla="*/ 1128522 w 3838003"/>
              <a:gd name="connsiteY76" fmla="*/ 474345 h 1145952"/>
              <a:gd name="connsiteX77" fmla="*/ 1090422 w 3838003"/>
              <a:gd name="connsiteY77" fmla="*/ 558737 h 1145952"/>
              <a:gd name="connsiteX78" fmla="*/ 1087184 w 3838003"/>
              <a:gd name="connsiteY78" fmla="*/ 628079 h 1145952"/>
              <a:gd name="connsiteX79" fmla="*/ 1087184 w 3838003"/>
              <a:gd name="connsiteY79" fmla="*/ 628079 h 1145952"/>
              <a:gd name="connsiteX80" fmla="*/ 1107377 w 3838003"/>
              <a:gd name="connsiteY80" fmla="*/ 690658 h 1145952"/>
              <a:gd name="connsiteX81" fmla="*/ 1153287 w 3838003"/>
              <a:gd name="connsiteY81" fmla="*/ 735902 h 1145952"/>
              <a:gd name="connsiteX82" fmla="*/ 1226534 w 3838003"/>
              <a:gd name="connsiteY82" fmla="*/ 752856 h 1145952"/>
              <a:gd name="connsiteX83" fmla="*/ 1307306 w 3838003"/>
              <a:gd name="connsiteY83" fmla="*/ 736568 h 1145952"/>
              <a:gd name="connsiteX84" fmla="*/ 1373696 w 3838003"/>
              <a:gd name="connsiteY84" fmla="*/ 687705 h 1145952"/>
              <a:gd name="connsiteX85" fmla="*/ 1362647 w 3838003"/>
              <a:gd name="connsiteY85" fmla="*/ 742379 h 1145952"/>
              <a:gd name="connsiteX86" fmla="*/ 1452563 w 3838003"/>
              <a:gd name="connsiteY86" fmla="*/ 742379 h 1145952"/>
              <a:gd name="connsiteX87" fmla="*/ 1546384 w 3838003"/>
              <a:gd name="connsiteY87" fmla="*/ 277368 h 1145952"/>
              <a:gd name="connsiteX88" fmla="*/ 1455896 w 3838003"/>
              <a:gd name="connsiteY88" fmla="*/ 277368 h 1145952"/>
              <a:gd name="connsiteX89" fmla="*/ 1396460 w 3838003"/>
              <a:gd name="connsiteY89" fmla="*/ 571119 h 1145952"/>
              <a:gd name="connsiteX90" fmla="*/ 1393889 w 3838003"/>
              <a:gd name="connsiteY90" fmla="*/ 582168 h 1145952"/>
              <a:gd name="connsiteX91" fmla="*/ 1368457 w 3838003"/>
              <a:gd name="connsiteY91" fmla="*/ 635603 h 1145952"/>
              <a:gd name="connsiteX92" fmla="*/ 1321880 w 3838003"/>
              <a:gd name="connsiteY92" fmla="*/ 670751 h 1145952"/>
              <a:gd name="connsiteX93" fmla="*/ 1262253 w 3838003"/>
              <a:gd name="connsiteY93" fmla="*/ 683133 h 1145952"/>
              <a:gd name="connsiteX94" fmla="*/ 1205960 w 3838003"/>
              <a:gd name="connsiteY94" fmla="*/ 666179 h 1145952"/>
              <a:gd name="connsiteX95" fmla="*/ 1180910 w 3838003"/>
              <a:gd name="connsiteY95" fmla="*/ 622173 h 1145952"/>
              <a:gd name="connsiteX96" fmla="*/ 1182243 w 3838003"/>
              <a:gd name="connsiteY96" fmla="*/ 565214 h 1145952"/>
              <a:gd name="connsiteX97" fmla="*/ 1182243 w 3838003"/>
              <a:gd name="connsiteY97" fmla="*/ 565214 h 1145952"/>
              <a:gd name="connsiteX98" fmla="*/ 1224915 w 3838003"/>
              <a:gd name="connsiteY98" fmla="*/ 491966 h 1145952"/>
              <a:gd name="connsiteX99" fmla="*/ 1309307 w 3838003"/>
              <a:gd name="connsiteY99" fmla="*/ 463010 h 1145952"/>
              <a:gd name="connsiteX100" fmla="*/ 1384173 w 3838003"/>
              <a:gd name="connsiteY100" fmla="*/ 492347 h 1145952"/>
              <a:gd name="connsiteX101" fmla="*/ 1396556 w 3838003"/>
              <a:gd name="connsiteY101" fmla="*/ 571119 h 1145952"/>
              <a:gd name="connsiteX102" fmla="*/ 2074450 w 3838003"/>
              <a:gd name="connsiteY102" fmla="*/ 513207 h 1145952"/>
              <a:gd name="connsiteX103" fmla="*/ 2074450 w 3838003"/>
              <a:gd name="connsiteY103" fmla="*/ 513207 h 1145952"/>
              <a:gd name="connsiteX104" fmla="*/ 2074450 w 3838003"/>
              <a:gd name="connsiteY104" fmla="*/ 513207 h 1145952"/>
              <a:gd name="connsiteX105" fmla="*/ 2074450 w 3838003"/>
              <a:gd name="connsiteY105" fmla="*/ 513207 h 1145952"/>
              <a:gd name="connsiteX106" fmla="*/ 3045047 w 3838003"/>
              <a:gd name="connsiteY106" fmla="*/ 393097 h 1145952"/>
              <a:gd name="connsiteX107" fmla="*/ 2962370 w 3838003"/>
              <a:gd name="connsiteY107" fmla="*/ 413004 h 1145952"/>
              <a:gd name="connsiteX108" fmla="*/ 2893314 w 3838003"/>
              <a:gd name="connsiteY108" fmla="*/ 465392 h 1145952"/>
              <a:gd name="connsiteX109" fmla="*/ 2859786 w 3838003"/>
              <a:gd name="connsiteY109" fmla="*/ 411671 h 1145952"/>
              <a:gd name="connsiteX110" fmla="*/ 2791111 w 3838003"/>
              <a:gd name="connsiteY110" fmla="*/ 393097 h 1145952"/>
              <a:gd name="connsiteX111" fmla="*/ 2715863 w 3838003"/>
              <a:gd name="connsiteY111" fmla="*/ 410718 h 1145952"/>
              <a:gd name="connsiteX112" fmla="*/ 2649760 w 3838003"/>
              <a:gd name="connsiteY112" fmla="*/ 460248 h 1145952"/>
              <a:gd name="connsiteX113" fmla="*/ 2661476 w 3838003"/>
              <a:gd name="connsiteY113" fmla="*/ 403574 h 1145952"/>
              <a:gd name="connsiteX114" fmla="*/ 2572226 w 3838003"/>
              <a:gd name="connsiteY114" fmla="*/ 403574 h 1145952"/>
              <a:gd name="connsiteX115" fmla="*/ 2503170 w 3838003"/>
              <a:gd name="connsiteY115" fmla="*/ 742283 h 1145952"/>
              <a:gd name="connsiteX116" fmla="*/ 2594324 w 3838003"/>
              <a:gd name="connsiteY116" fmla="*/ 742283 h 1145952"/>
              <a:gd name="connsiteX117" fmla="*/ 2628805 w 3838003"/>
              <a:gd name="connsiteY117" fmla="*/ 568357 h 1145952"/>
              <a:gd name="connsiteX118" fmla="*/ 2647664 w 3838003"/>
              <a:gd name="connsiteY118" fmla="*/ 525018 h 1145952"/>
              <a:gd name="connsiteX119" fmla="*/ 2680240 w 3838003"/>
              <a:gd name="connsiteY119" fmla="*/ 490823 h 1145952"/>
              <a:gd name="connsiteX120" fmla="*/ 2749963 w 3838003"/>
              <a:gd name="connsiteY120" fmla="*/ 464725 h 1145952"/>
              <a:gd name="connsiteX121" fmla="*/ 2795588 w 3838003"/>
              <a:gd name="connsiteY121" fmla="*/ 486251 h 1145952"/>
              <a:gd name="connsiteX122" fmla="*/ 2797493 w 3838003"/>
              <a:gd name="connsiteY122" fmla="*/ 544830 h 1145952"/>
              <a:gd name="connsiteX123" fmla="*/ 2757773 w 3838003"/>
              <a:gd name="connsiteY123" fmla="*/ 742188 h 1145952"/>
              <a:gd name="connsiteX124" fmla="*/ 2848928 w 3838003"/>
              <a:gd name="connsiteY124" fmla="*/ 742188 h 1145952"/>
              <a:gd name="connsiteX125" fmla="*/ 2884075 w 3838003"/>
              <a:gd name="connsiteY125" fmla="*/ 566357 h 1145952"/>
              <a:gd name="connsiteX126" fmla="*/ 2901982 w 3838003"/>
              <a:gd name="connsiteY126" fmla="*/ 525685 h 1145952"/>
              <a:gd name="connsiteX127" fmla="*/ 2932271 w 3838003"/>
              <a:gd name="connsiteY127" fmla="*/ 492157 h 1145952"/>
              <a:gd name="connsiteX128" fmla="*/ 2967133 w 3838003"/>
              <a:gd name="connsiteY128" fmla="*/ 471964 h 1145952"/>
              <a:gd name="connsiteX129" fmla="*/ 3003899 w 3838003"/>
              <a:gd name="connsiteY129" fmla="*/ 464820 h 1145952"/>
              <a:gd name="connsiteX130" fmla="*/ 3049810 w 3838003"/>
              <a:gd name="connsiteY130" fmla="*/ 486347 h 1145952"/>
              <a:gd name="connsiteX131" fmla="*/ 3050000 w 3838003"/>
              <a:gd name="connsiteY131" fmla="*/ 486347 h 1145952"/>
              <a:gd name="connsiteX132" fmla="*/ 3052286 w 3838003"/>
              <a:gd name="connsiteY132" fmla="*/ 544830 h 1145952"/>
              <a:gd name="connsiteX133" fmla="*/ 3011900 w 3838003"/>
              <a:gd name="connsiteY133" fmla="*/ 742188 h 1145952"/>
              <a:gd name="connsiteX134" fmla="*/ 3103055 w 3838003"/>
              <a:gd name="connsiteY134" fmla="*/ 742188 h 1145952"/>
              <a:gd name="connsiteX135" fmla="*/ 3145346 w 3838003"/>
              <a:gd name="connsiteY135" fmla="*/ 535115 h 1145952"/>
              <a:gd name="connsiteX136" fmla="*/ 3133916 w 3838003"/>
              <a:gd name="connsiteY136" fmla="*/ 430911 h 1145952"/>
              <a:gd name="connsiteX137" fmla="*/ 3045047 w 3838003"/>
              <a:gd name="connsiteY137" fmla="*/ 393097 h 1145952"/>
              <a:gd name="connsiteX138" fmla="*/ 2420684 w 3838003"/>
              <a:gd name="connsiteY138" fmla="*/ 1145953 h 1145952"/>
              <a:gd name="connsiteX139" fmla="*/ 3020568 w 3838003"/>
              <a:gd name="connsiteY139" fmla="*/ 1145953 h 1145952"/>
              <a:gd name="connsiteX140" fmla="*/ 3089624 w 3838003"/>
              <a:gd name="connsiteY140" fmla="*/ 807339 h 1145952"/>
              <a:gd name="connsiteX141" fmla="*/ 2489740 w 3838003"/>
              <a:gd name="connsiteY141" fmla="*/ 807339 h 1145952"/>
              <a:gd name="connsiteX142" fmla="*/ 2420684 w 3838003"/>
              <a:gd name="connsiteY142" fmla="*/ 1145953 h 1145952"/>
              <a:gd name="connsiteX143" fmla="*/ 3238214 w 3838003"/>
              <a:gd name="connsiteY143" fmla="*/ 403670 h 1145952"/>
              <a:gd name="connsiteX144" fmla="*/ 3169158 w 3838003"/>
              <a:gd name="connsiteY144" fmla="*/ 742379 h 1145952"/>
              <a:gd name="connsiteX145" fmla="*/ 3769043 w 3838003"/>
              <a:gd name="connsiteY145" fmla="*/ 742379 h 1145952"/>
              <a:gd name="connsiteX146" fmla="*/ 3838004 w 3838003"/>
              <a:gd name="connsiteY146" fmla="*/ 403670 h 1145952"/>
              <a:gd name="connsiteX147" fmla="*/ 3238214 w 3838003"/>
              <a:gd name="connsiteY147" fmla="*/ 403670 h 1145952"/>
              <a:gd name="connsiteX148" fmla="*/ 2024253 w 3838003"/>
              <a:gd name="connsiteY148" fmla="*/ 424910 h 1145952"/>
              <a:gd name="connsiteX149" fmla="*/ 1912906 w 3838003"/>
              <a:gd name="connsiteY149" fmla="*/ 393287 h 1145952"/>
              <a:gd name="connsiteX150" fmla="*/ 1806702 w 3838003"/>
              <a:gd name="connsiteY150" fmla="*/ 414147 h 1145952"/>
              <a:gd name="connsiteX151" fmla="*/ 1732407 w 3838003"/>
              <a:gd name="connsiteY151" fmla="*/ 471488 h 1145952"/>
              <a:gd name="connsiteX152" fmla="*/ 1694021 w 3838003"/>
              <a:gd name="connsiteY152" fmla="*/ 554165 h 1145952"/>
              <a:gd name="connsiteX153" fmla="*/ 1690783 w 3838003"/>
              <a:gd name="connsiteY153" fmla="*/ 626745 h 1145952"/>
              <a:gd name="connsiteX154" fmla="*/ 1714595 w 3838003"/>
              <a:gd name="connsiteY154" fmla="*/ 690944 h 1145952"/>
              <a:gd name="connsiteX155" fmla="*/ 1770317 w 3838003"/>
              <a:gd name="connsiteY155" fmla="*/ 736187 h 1145952"/>
              <a:gd name="connsiteX156" fmla="*/ 1862138 w 3838003"/>
              <a:gd name="connsiteY156" fmla="*/ 752761 h 1145952"/>
              <a:gd name="connsiteX157" fmla="*/ 1991392 w 3838003"/>
              <a:gd name="connsiteY157" fmla="*/ 718566 h 1145952"/>
              <a:gd name="connsiteX158" fmla="*/ 2062067 w 3838003"/>
              <a:gd name="connsiteY158" fmla="*/ 619220 h 1145952"/>
              <a:gd name="connsiteX159" fmla="*/ 1974818 w 3838003"/>
              <a:gd name="connsiteY159" fmla="*/ 619220 h 1145952"/>
              <a:gd name="connsiteX160" fmla="*/ 1871948 w 3838003"/>
              <a:gd name="connsiteY160" fmla="*/ 683038 h 1145952"/>
              <a:gd name="connsiteX161" fmla="*/ 1809464 w 3838003"/>
              <a:gd name="connsiteY161" fmla="*/ 665131 h 1145952"/>
              <a:gd name="connsiteX162" fmla="*/ 1784414 w 3838003"/>
              <a:gd name="connsiteY162" fmla="*/ 619506 h 1145952"/>
              <a:gd name="connsiteX163" fmla="*/ 1786033 w 3838003"/>
              <a:gd name="connsiteY163" fmla="*/ 562547 h 1145952"/>
              <a:gd name="connsiteX164" fmla="*/ 1826419 w 3838003"/>
              <a:gd name="connsiteY164" fmla="*/ 491585 h 1145952"/>
              <a:gd name="connsiteX165" fmla="*/ 1909096 w 3838003"/>
              <a:gd name="connsiteY165" fmla="*/ 462915 h 1145952"/>
              <a:gd name="connsiteX166" fmla="*/ 1987868 w 3838003"/>
              <a:gd name="connsiteY166" fmla="*/ 523494 h 1145952"/>
              <a:gd name="connsiteX167" fmla="*/ 2074450 w 3838003"/>
              <a:gd name="connsiteY167" fmla="*/ 513112 h 1145952"/>
              <a:gd name="connsiteX168" fmla="*/ 2024253 w 3838003"/>
              <a:gd name="connsiteY168" fmla="*/ 424910 h 1145952"/>
              <a:gd name="connsiteX169" fmla="*/ 2436495 w 3838003"/>
              <a:gd name="connsiteY169" fmla="*/ 742379 h 1145952"/>
              <a:gd name="connsiteX170" fmla="*/ 2505551 w 3838003"/>
              <a:gd name="connsiteY170" fmla="*/ 403670 h 1145952"/>
              <a:gd name="connsiteX171" fmla="*/ 2414397 w 3838003"/>
              <a:gd name="connsiteY171" fmla="*/ 403670 h 1145952"/>
              <a:gd name="connsiteX172" fmla="*/ 2377916 w 3838003"/>
              <a:gd name="connsiteY172" fmla="*/ 584073 h 1145952"/>
              <a:gd name="connsiteX173" fmla="*/ 2342769 w 3838003"/>
              <a:gd name="connsiteY173" fmla="*/ 642080 h 1145952"/>
              <a:gd name="connsiteX174" fmla="*/ 2299811 w 3838003"/>
              <a:gd name="connsiteY174" fmla="*/ 669417 h 1145952"/>
              <a:gd name="connsiteX175" fmla="*/ 2249043 w 3838003"/>
              <a:gd name="connsiteY175" fmla="*/ 680466 h 1145952"/>
              <a:gd name="connsiteX176" fmla="*/ 2196941 w 3838003"/>
              <a:gd name="connsiteY176" fmla="*/ 659987 h 1145952"/>
              <a:gd name="connsiteX177" fmla="*/ 2193036 w 3838003"/>
              <a:gd name="connsiteY177" fmla="*/ 600361 h 1145952"/>
              <a:gd name="connsiteX178" fmla="*/ 2232755 w 3838003"/>
              <a:gd name="connsiteY178" fmla="*/ 403670 h 1145952"/>
              <a:gd name="connsiteX179" fmla="*/ 2141601 w 3838003"/>
              <a:gd name="connsiteY179" fmla="*/ 403670 h 1145952"/>
              <a:gd name="connsiteX180" fmla="*/ 2099310 w 3838003"/>
              <a:gd name="connsiteY180" fmla="*/ 612743 h 1145952"/>
              <a:gd name="connsiteX181" fmla="*/ 2099024 w 3838003"/>
              <a:gd name="connsiteY181" fmla="*/ 612743 h 1145952"/>
              <a:gd name="connsiteX182" fmla="*/ 2114360 w 3838003"/>
              <a:gd name="connsiteY182" fmla="*/ 717042 h 1145952"/>
              <a:gd name="connsiteX183" fmla="*/ 2210467 w 3838003"/>
              <a:gd name="connsiteY183" fmla="*/ 752856 h 1145952"/>
              <a:gd name="connsiteX184" fmla="*/ 2288953 w 3838003"/>
              <a:gd name="connsiteY184" fmla="*/ 735902 h 1145952"/>
              <a:gd name="connsiteX185" fmla="*/ 2358962 w 3838003"/>
              <a:gd name="connsiteY185" fmla="*/ 685705 h 1145952"/>
              <a:gd name="connsiteX186" fmla="*/ 2347246 w 3838003"/>
              <a:gd name="connsiteY186" fmla="*/ 742379 h 1145952"/>
              <a:gd name="connsiteX187" fmla="*/ 2436495 w 3838003"/>
              <a:gd name="connsiteY187" fmla="*/ 742379 h 1145952"/>
              <a:gd name="connsiteX188" fmla="*/ 1520285 w 3838003"/>
              <a:gd name="connsiteY188" fmla="*/ 742379 h 1145952"/>
              <a:gd name="connsiteX189" fmla="*/ 1611439 w 3838003"/>
              <a:gd name="connsiteY189" fmla="*/ 742379 h 1145952"/>
              <a:gd name="connsiteX190" fmla="*/ 1680496 w 3838003"/>
              <a:gd name="connsiteY190" fmla="*/ 403670 h 1145952"/>
              <a:gd name="connsiteX191" fmla="*/ 1589342 w 3838003"/>
              <a:gd name="connsiteY191" fmla="*/ 403670 h 1145952"/>
              <a:gd name="connsiteX192" fmla="*/ 1520285 w 3838003"/>
              <a:gd name="connsiteY192" fmla="*/ 742379 h 114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838003" h="1145952">
                <a:moveTo>
                  <a:pt x="3254121" y="0"/>
                </a:moveTo>
                <a:lnTo>
                  <a:pt x="2654332" y="0"/>
                </a:lnTo>
                <a:lnTo>
                  <a:pt x="2585276" y="338709"/>
                </a:lnTo>
                <a:lnTo>
                  <a:pt x="3185160" y="338709"/>
                </a:lnTo>
                <a:lnTo>
                  <a:pt x="3254121" y="0"/>
                </a:lnTo>
                <a:close/>
                <a:moveTo>
                  <a:pt x="1002030" y="416338"/>
                </a:moveTo>
                <a:cubicBezTo>
                  <a:pt x="976408" y="400907"/>
                  <a:pt x="940118" y="393192"/>
                  <a:pt x="895826" y="393192"/>
                </a:cubicBezTo>
                <a:cubicBezTo>
                  <a:pt x="851535" y="393192"/>
                  <a:pt x="814292" y="401193"/>
                  <a:pt x="784098" y="417005"/>
                </a:cubicBezTo>
                <a:cubicBezTo>
                  <a:pt x="753904" y="432911"/>
                  <a:pt x="730377" y="453295"/>
                  <a:pt x="713423" y="478250"/>
                </a:cubicBezTo>
                <a:cubicBezTo>
                  <a:pt x="696563" y="503301"/>
                  <a:pt x="685038" y="529876"/>
                  <a:pt x="678942" y="558070"/>
                </a:cubicBezTo>
                <a:cubicBezTo>
                  <a:pt x="673703" y="581978"/>
                  <a:pt x="672751" y="605504"/>
                  <a:pt x="675989" y="628745"/>
                </a:cubicBezTo>
                <a:cubicBezTo>
                  <a:pt x="679228" y="651986"/>
                  <a:pt x="687515" y="672941"/>
                  <a:pt x="700754" y="691610"/>
                </a:cubicBezTo>
                <a:cubicBezTo>
                  <a:pt x="713994" y="710279"/>
                  <a:pt x="732758" y="725138"/>
                  <a:pt x="757047" y="736187"/>
                </a:cubicBezTo>
                <a:cubicBezTo>
                  <a:pt x="781336" y="747236"/>
                  <a:pt x="811911" y="752761"/>
                  <a:pt x="848868" y="752761"/>
                </a:cubicBezTo>
                <a:cubicBezTo>
                  <a:pt x="898779" y="752761"/>
                  <a:pt x="939737" y="743236"/>
                  <a:pt x="971645" y="724090"/>
                </a:cubicBezTo>
                <a:cubicBezTo>
                  <a:pt x="1003554" y="704945"/>
                  <a:pt x="1026700" y="677609"/>
                  <a:pt x="1040987" y="641985"/>
                </a:cubicBezTo>
                <a:lnTo>
                  <a:pt x="955643" y="641985"/>
                </a:lnTo>
                <a:cubicBezTo>
                  <a:pt x="946976" y="658559"/>
                  <a:pt x="933736" y="670560"/>
                  <a:pt x="915924" y="678180"/>
                </a:cubicBezTo>
                <a:cubicBezTo>
                  <a:pt x="898112" y="685800"/>
                  <a:pt x="877729" y="689610"/>
                  <a:pt x="854678" y="689610"/>
                </a:cubicBezTo>
                <a:cubicBezTo>
                  <a:pt x="829056" y="689610"/>
                  <a:pt x="809149" y="685229"/>
                  <a:pt x="795052" y="676561"/>
                </a:cubicBezTo>
                <a:cubicBezTo>
                  <a:pt x="780955" y="667893"/>
                  <a:pt x="771144" y="656368"/>
                  <a:pt x="765715" y="642080"/>
                </a:cubicBezTo>
                <a:lnTo>
                  <a:pt x="766001" y="641890"/>
                </a:lnTo>
                <a:cubicBezTo>
                  <a:pt x="760571" y="627602"/>
                  <a:pt x="758285" y="611696"/>
                  <a:pt x="759143" y="594360"/>
                </a:cubicBezTo>
                <a:lnTo>
                  <a:pt x="1054799" y="594360"/>
                </a:lnTo>
                <a:lnTo>
                  <a:pt x="1059371" y="567690"/>
                </a:lnTo>
                <a:cubicBezTo>
                  <a:pt x="1064990" y="534734"/>
                  <a:pt x="1063276" y="505111"/>
                  <a:pt x="1054132" y="478822"/>
                </a:cubicBezTo>
                <a:cubicBezTo>
                  <a:pt x="1044988" y="452628"/>
                  <a:pt x="1027652" y="431768"/>
                  <a:pt x="1002030" y="416338"/>
                </a:cubicBezTo>
                <a:close/>
                <a:moveTo>
                  <a:pt x="978980" y="540449"/>
                </a:moveTo>
                <a:lnTo>
                  <a:pt x="769906" y="540449"/>
                </a:lnTo>
                <a:cubicBezTo>
                  <a:pt x="778574" y="515779"/>
                  <a:pt x="793052" y="495395"/>
                  <a:pt x="813245" y="479584"/>
                </a:cubicBezTo>
                <a:lnTo>
                  <a:pt x="813245" y="479584"/>
                </a:lnTo>
                <a:cubicBezTo>
                  <a:pt x="833438" y="463677"/>
                  <a:pt x="860012" y="455771"/>
                  <a:pt x="893064" y="455771"/>
                </a:cubicBezTo>
                <a:cubicBezTo>
                  <a:pt x="923830" y="455771"/>
                  <a:pt x="946785" y="463201"/>
                  <a:pt x="961739" y="477965"/>
                </a:cubicBezTo>
                <a:cubicBezTo>
                  <a:pt x="976694" y="492728"/>
                  <a:pt x="982409" y="513493"/>
                  <a:pt x="978980" y="540449"/>
                </a:cubicBezTo>
                <a:close/>
                <a:moveTo>
                  <a:pt x="1707166" y="277368"/>
                </a:moveTo>
                <a:lnTo>
                  <a:pt x="1614011" y="277368"/>
                </a:lnTo>
                <a:lnTo>
                  <a:pt x="1599057" y="348329"/>
                </a:lnTo>
                <a:lnTo>
                  <a:pt x="1692878" y="348329"/>
                </a:lnTo>
                <a:lnTo>
                  <a:pt x="1707166" y="277368"/>
                </a:lnTo>
                <a:close/>
                <a:moveTo>
                  <a:pt x="541877" y="393097"/>
                </a:moveTo>
                <a:cubicBezTo>
                  <a:pt x="513683" y="393097"/>
                  <a:pt x="486156" y="399764"/>
                  <a:pt x="459200" y="413004"/>
                </a:cubicBezTo>
                <a:cubicBezTo>
                  <a:pt x="432245" y="426244"/>
                  <a:pt x="409289" y="443675"/>
                  <a:pt x="390144" y="465392"/>
                </a:cubicBezTo>
                <a:cubicBezTo>
                  <a:pt x="385382" y="441960"/>
                  <a:pt x="374237" y="424053"/>
                  <a:pt x="356616" y="411671"/>
                </a:cubicBezTo>
                <a:cubicBezTo>
                  <a:pt x="339090" y="399288"/>
                  <a:pt x="316135" y="393097"/>
                  <a:pt x="287941" y="393097"/>
                </a:cubicBezTo>
                <a:cubicBezTo>
                  <a:pt x="262319" y="393097"/>
                  <a:pt x="237173" y="399002"/>
                  <a:pt x="212693" y="410718"/>
                </a:cubicBezTo>
                <a:cubicBezTo>
                  <a:pt x="188119" y="422434"/>
                  <a:pt x="166116" y="439007"/>
                  <a:pt x="146590" y="460248"/>
                </a:cubicBezTo>
                <a:lnTo>
                  <a:pt x="158306" y="403574"/>
                </a:lnTo>
                <a:lnTo>
                  <a:pt x="69056" y="403574"/>
                </a:lnTo>
                <a:lnTo>
                  <a:pt x="0" y="742283"/>
                </a:lnTo>
                <a:lnTo>
                  <a:pt x="91154" y="742283"/>
                </a:lnTo>
                <a:lnTo>
                  <a:pt x="125635" y="568357"/>
                </a:lnTo>
                <a:cubicBezTo>
                  <a:pt x="129064" y="552736"/>
                  <a:pt x="135350" y="538258"/>
                  <a:pt x="144494" y="525018"/>
                </a:cubicBezTo>
                <a:cubicBezTo>
                  <a:pt x="153638" y="511778"/>
                  <a:pt x="164497" y="500348"/>
                  <a:pt x="177070" y="490823"/>
                </a:cubicBezTo>
                <a:cubicBezTo>
                  <a:pt x="198406" y="473393"/>
                  <a:pt x="222409" y="464725"/>
                  <a:pt x="246793" y="464725"/>
                </a:cubicBezTo>
                <a:cubicBezTo>
                  <a:pt x="271177" y="464725"/>
                  <a:pt x="286322" y="471964"/>
                  <a:pt x="292418" y="486251"/>
                </a:cubicBezTo>
                <a:cubicBezTo>
                  <a:pt x="298418" y="500539"/>
                  <a:pt x="299085" y="520065"/>
                  <a:pt x="294323" y="544830"/>
                </a:cubicBezTo>
                <a:lnTo>
                  <a:pt x="254603" y="742188"/>
                </a:lnTo>
                <a:lnTo>
                  <a:pt x="345758" y="742188"/>
                </a:lnTo>
                <a:lnTo>
                  <a:pt x="380905" y="566357"/>
                </a:lnTo>
                <a:cubicBezTo>
                  <a:pt x="384334" y="552069"/>
                  <a:pt x="390335" y="538544"/>
                  <a:pt x="398812" y="525685"/>
                </a:cubicBezTo>
                <a:cubicBezTo>
                  <a:pt x="407289" y="512921"/>
                  <a:pt x="417386" y="501682"/>
                  <a:pt x="429101" y="492157"/>
                </a:cubicBezTo>
                <a:cubicBezTo>
                  <a:pt x="439960" y="483489"/>
                  <a:pt x="451580" y="476726"/>
                  <a:pt x="463963" y="471964"/>
                </a:cubicBezTo>
                <a:cubicBezTo>
                  <a:pt x="476345" y="467201"/>
                  <a:pt x="488537" y="464820"/>
                  <a:pt x="500729" y="464820"/>
                </a:cubicBezTo>
                <a:cubicBezTo>
                  <a:pt x="525018" y="464820"/>
                  <a:pt x="540353" y="472059"/>
                  <a:pt x="546640" y="486347"/>
                </a:cubicBezTo>
                <a:lnTo>
                  <a:pt x="546830" y="486347"/>
                </a:lnTo>
                <a:cubicBezTo>
                  <a:pt x="553117" y="500539"/>
                  <a:pt x="553879" y="520065"/>
                  <a:pt x="549116" y="544830"/>
                </a:cubicBezTo>
                <a:lnTo>
                  <a:pt x="508730" y="742188"/>
                </a:lnTo>
                <a:lnTo>
                  <a:pt x="599885" y="742188"/>
                </a:lnTo>
                <a:lnTo>
                  <a:pt x="642176" y="535115"/>
                </a:lnTo>
                <a:cubicBezTo>
                  <a:pt x="651224" y="490823"/>
                  <a:pt x="647414" y="456057"/>
                  <a:pt x="630746" y="430911"/>
                </a:cubicBezTo>
                <a:cubicBezTo>
                  <a:pt x="614077" y="405670"/>
                  <a:pt x="584454" y="393097"/>
                  <a:pt x="541877" y="393097"/>
                </a:cubicBezTo>
                <a:close/>
                <a:moveTo>
                  <a:pt x="1455896" y="277368"/>
                </a:moveTo>
                <a:lnTo>
                  <a:pt x="1419416" y="455867"/>
                </a:lnTo>
                <a:cubicBezTo>
                  <a:pt x="1406843" y="434531"/>
                  <a:pt x="1389507" y="418814"/>
                  <a:pt x="1367314" y="408623"/>
                </a:cubicBezTo>
                <a:cubicBezTo>
                  <a:pt x="1345121" y="398431"/>
                  <a:pt x="1320356" y="393287"/>
                  <a:pt x="1293019" y="393287"/>
                </a:cubicBezTo>
                <a:cubicBezTo>
                  <a:pt x="1257872" y="393287"/>
                  <a:pt x="1226249" y="400526"/>
                  <a:pt x="1198245" y="415100"/>
                </a:cubicBezTo>
                <a:cubicBezTo>
                  <a:pt x="1170242" y="429673"/>
                  <a:pt x="1147001" y="449390"/>
                  <a:pt x="1128522" y="474345"/>
                </a:cubicBezTo>
                <a:cubicBezTo>
                  <a:pt x="1110044" y="499396"/>
                  <a:pt x="1097375" y="527495"/>
                  <a:pt x="1090422" y="558737"/>
                </a:cubicBezTo>
                <a:cubicBezTo>
                  <a:pt x="1085660" y="582168"/>
                  <a:pt x="1084612" y="605314"/>
                  <a:pt x="1087184" y="628079"/>
                </a:cubicBezTo>
                <a:lnTo>
                  <a:pt x="1087184" y="628079"/>
                </a:lnTo>
                <a:cubicBezTo>
                  <a:pt x="1089755" y="650938"/>
                  <a:pt x="1096518" y="671798"/>
                  <a:pt x="1107377" y="690658"/>
                </a:cubicBezTo>
                <a:cubicBezTo>
                  <a:pt x="1118235" y="709517"/>
                  <a:pt x="1133475" y="724662"/>
                  <a:pt x="1153287" y="735902"/>
                </a:cubicBezTo>
                <a:cubicBezTo>
                  <a:pt x="1173004" y="747236"/>
                  <a:pt x="1198340" y="752856"/>
                  <a:pt x="1226534" y="752856"/>
                </a:cubicBezTo>
                <a:cubicBezTo>
                  <a:pt x="1254728" y="752856"/>
                  <a:pt x="1281684" y="747427"/>
                  <a:pt x="1307306" y="736568"/>
                </a:cubicBezTo>
                <a:cubicBezTo>
                  <a:pt x="1332833" y="725710"/>
                  <a:pt x="1355027" y="709422"/>
                  <a:pt x="1373696" y="687705"/>
                </a:cubicBezTo>
                <a:lnTo>
                  <a:pt x="1362647" y="742379"/>
                </a:lnTo>
                <a:lnTo>
                  <a:pt x="1452563" y="742379"/>
                </a:lnTo>
                <a:lnTo>
                  <a:pt x="1546384" y="277368"/>
                </a:lnTo>
                <a:lnTo>
                  <a:pt x="1455896" y="277368"/>
                </a:lnTo>
                <a:close/>
                <a:moveTo>
                  <a:pt x="1396460" y="571119"/>
                </a:moveTo>
                <a:lnTo>
                  <a:pt x="1393889" y="582168"/>
                </a:lnTo>
                <a:cubicBezTo>
                  <a:pt x="1389507" y="602647"/>
                  <a:pt x="1381030" y="620363"/>
                  <a:pt x="1368457" y="635603"/>
                </a:cubicBezTo>
                <a:cubicBezTo>
                  <a:pt x="1355884" y="650748"/>
                  <a:pt x="1340358" y="662464"/>
                  <a:pt x="1321880" y="670751"/>
                </a:cubicBezTo>
                <a:cubicBezTo>
                  <a:pt x="1303401" y="679037"/>
                  <a:pt x="1283494" y="683133"/>
                  <a:pt x="1262253" y="683133"/>
                </a:cubicBezTo>
                <a:cubicBezTo>
                  <a:pt x="1237964" y="683133"/>
                  <a:pt x="1219200" y="677513"/>
                  <a:pt x="1205960" y="666179"/>
                </a:cubicBezTo>
                <a:cubicBezTo>
                  <a:pt x="1192721" y="654844"/>
                  <a:pt x="1184339" y="640175"/>
                  <a:pt x="1180910" y="622173"/>
                </a:cubicBezTo>
                <a:cubicBezTo>
                  <a:pt x="1177481" y="604171"/>
                  <a:pt x="1177862" y="585216"/>
                  <a:pt x="1182243" y="565214"/>
                </a:cubicBezTo>
                <a:lnTo>
                  <a:pt x="1182243" y="565214"/>
                </a:lnTo>
                <a:cubicBezTo>
                  <a:pt x="1188720" y="535686"/>
                  <a:pt x="1203008" y="511302"/>
                  <a:pt x="1224915" y="491966"/>
                </a:cubicBezTo>
                <a:cubicBezTo>
                  <a:pt x="1246918" y="472726"/>
                  <a:pt x="1275017" y="463010"/>
                  <a:pt x="1309307" y="463010"/>
                </a:cubicBezTo>
                <a:cubicBezTo>
                  <a:pt x="1343597" y="463010"/>
                  <a:pt x="1368552" y="472821"/>
                  <a:pt x="1384173" y="492347"/>
                </a:cubicBezTo>
                <a:cubicBezTo>
                  <a:pt x="1399794" y="511874"/>
                  <a:pt x="1403890" y="538163"/>
                  <a:pt x="1396556" y="571119"/>
                </a:cubicBezTo>
                <a:close/>
                <a:moveTo>
                  <a:pt x="2074450" y="513207"/>
                </a:moveTo>
                <a:lnTo>
                  <a:pt x="2074450" y="513207"/>
                </a:lnTo>
                <a:cubicBezTo>
                  <a:pt x="2074450" y="513207"/>
                  <a:pt x="2074450" y="513207"/>
                  <a:pt x="2074450" y="513207"/>
                </a:cubicBezTo>
                <a:cubicBezTo>
                  <a:pt x="2074450" y="513207"/>
                  <a:pt x="2074450" y="513207"/>
                  <a:pt x="2074450" y="513207"/>
                </a:cubicBezTo>
                <a:close/>
                <a:moveTo>
                  <a:pt x="3045047" y="393097"/>
                </a:moveTo>
                <a:cubicBezTo>
                  <a:pt x="3016853" y="393097"/>
                  <a:pt x="2989326" y="399764"/>
                  <a:pt x="2962370" y="413004"/>
                </a:cubicBezTo>
                <a:cubicBezTo>
                  <a:pt x="2935415" y="426244"/>
                  <a:pt x="2912459" y="443675"/>
                  <a:pt x="2893314" y="465392"/>
                </a:cubicBezTo>
                <a:cubicBezTo>
                  <a:pt x="2888552" y="441960"/>
                  <a:pt x="2877407" y="424053"/>
                  <a:pt x="2859786" y="411671"/>
                </a:cubicBezTo>
                <a:cubicBezTo>
                  <a:pt x="2842260" y="399288"/>
                  <a:pt x="2819305" y="393097"/>
                  <a:pt x="2791111" y="393097"/>
                </a:cubicBezTo>
                <a:cubicBezTo>
                  <a:pt x="2765489" y="393097"/>
                  <a:pt x="2740343" y="399002"/>
                  <a:pt x="2715863" y="410718"/>
                </a:cubicBezTo>
                <a:cubicBezTo>
                  <a:pt x="2691289" y="422434"/>
                  <a:pt x="2669286" y="439007"/>
                  <a:pt x="2649760" y="460248"/>
                </a:cubicBezTo>
                <a:lnTo>
                  <a:pt x="2661476" y="403574"/>
                </a:lnTo>
                <a:lnTo>
                  <a:pt x="2572226" y="403574"/>
                </a:lnTo>
                <a:lnTo>
                  <a:pt x="2503170" y="742283"/>
                </a:lnTo>
                <a:lnTo>
                  <a:pt x="2594324" y="742283"/>
                </a:lnTo>
                <a:lnTo>
                  <a:pt x="2628805" y="568357"/>
                </a:lnTo>
                <a:cubicBezTo>
                  <a:pt x="2632234" y="552736"/>
                  <a:pt x="2638520" y="538258"/>
                  <a:pt x="2647664" y="525018"/>
                </a:cubicBezTo>
                <a:cubicBezTo>
                  <a:pt x="2656808" y="511778"/>
                  <a:pt x="2667667" y="500348"/>
                  <a:pt x="2680240" y="490823"/>
                </a:cubicBezTo>
                <a:cubicBezTo>
                  <a:pt x="2701576" y="473393"/>
                  <a:pt x="2725579" y="464725"/>
                  <a:pt x="2749963" y="464725"/>
                </a:cubicBezTo>
                <a:cubicBezTo>
                  <a:pt x="2774347" y="464725"/>
                  <a:pt x="2789491" y="471964"/>
                  <a:pt x="2795588" y="486251"/>
                </a:cubicBezTo>
                <a:cubicBezTo>
                  <a:pt x="2801588" y="500539"/>
                  <a:pt x="2802255" y="520065"/>
                  <a:pt x="2797493" y="544830"/>
                </a:cubicBezTo>
                <a:lnTo>
                  <a:pt x="2757773" y="742188"/>
                </a:lnTo>
                <a:lnTo>
                  <a:pt x="2848928" y="742188"/>
                </a:lnTo>
                <a:lnTo>
                  <a:pt x="2884075" y="566357"/>
                </a:lnTo>
                <a:cubicBezTo>
                  <a:pt x="2887504" y="552069"/>
                  <a:pt x="2893505" y="538544"/>
                  <a:pt x="2901982" y="525685"/>
                </a:cubicBezTo>
                <a:cubicBezTo>
                  <a:pt x="2910459" y="512921"/>
                  <a:pt x="2920556" y="501682"/>
                  <a:pt x="2932271" y="492157"/>
                </a:cubicBezTo>
                <a:cubicBezTo>
                  <a:pt x="2943130" y="483489"/>
                  <a:pt x="2954750" y="476726"/>
                  <a:pt x="2967133" y="471964"/>
                </a:cubicBezTo>
                <a:cubicBezTo>
                  <a:pt x="2979515" y="467201"/>
                  <a:pt x="2991707" y="464820"/>
                  <a:pt x="3003899" y="464820"/>
                </a:cubicBezTo>
                <a:cubicBezTo>
                  <a:pt x="3028188" y="464820"/>
                  <a:pt x="3043523" y="472059"/>
                  <a:pt x="3049810" y="486347"/>
                </a:cubicBezTo>
                <a:lnTo>
                  <a:pt x="3050000" y="486347"/>
                </a:lnTo>
                <a:cubicBezTo>
                  <a:pt x="3056287" y="500539"/>
                  <a:pt x="3057049" y="520065"/>
                  <a:pt x="3052286" y="544830"/>
                </a:cubicBezTo>
                <a:lnTo>
                  <a:pt x="3011900" y="742188"/>
                </a:lnTo>
                <a:lnTo>
                  <a:pt x="3103055" y="742188"/>
                </a:lnTo>
                <a:lnTo>
                  <a:pt x="3145346" y="535115"/>
                </a:lnTo>
                <a:cubicBezTo>
                  <a:pt x="3154395" y="490823"/>
                  <a:pt x="3150584" y="456057"/>
                  <a:pt x="3133916" y="430911"/>
                </a:cubicBezTo>
                <a:cubicBezTo>
                  <a:pt x="3117247" y="405670"/>
                  <a:pt x="3087624" y="393097"/>
                  <a:pt x="3045047" y="393097"/>
                </a:cubicBezTo>
                <a:close/>
                <a:moveTo>
                  <a:pt x="2420684" y="1145953"/>
                </a:moveTo>
                <a:lnTo>
                  <a:pt x="3020568" y="1145953"/>
                </a:lnTo>
                <a:lnTo>
                  <a:pt x="3089624" y="807339"/>
                </a:lnTo>
                <a:lnTo>
                  <a:pt x="2489740" y="807339"/>
                </a:lnTo>
                <a:lnTo>
                  <a:pt x="2420684" y="1145953"/>
                </a:lnTo>
                <a:close/>
                <a:moveTo>
                  <a:pt x="3238214" y="403670"/>
                </a:moveTo>
                <a:lnTo>
                  <a:pt x="3169158" y="742379"/>
                </a:lnTo>
                <a:lnTo>
                  <a:pt x="3769043" y="742379"/>
                </a:lnTo>
                <a:lnTo>
                  <a:pt x="3838004" y="403670"/>
                </a:lnTo>
                <a:lnTo>
                  <a:pt x="3238214" y="403670"/>
                </a:lnTo>
                <a:close/>
                <a:moveTo>
                  <a:pt x="2024253" y="424910"/>
                </a:moveTo>
                <a:cubicBezTo>
                  <a:pt x="1995583" y="403860"/>
                  <a:pt x="1958531" y="393287"/>
                  <a:pt x="1912906" y="393287"/>
                </a:cubicBezTo>
                <a:cubicBezTo>
                  <a:pt x="1872520" y="393287"/>
                  <a:pt x="1837087" y="400241"/>
                  <a:pt x="1806702" y="414147"/>
                </a:cubicBezTo>
                <a:cubicBezTo>
                  <a:pt x="1776222" y="428054"/>
                  <a:pt x="1751552" y="447199"/>
                  <a:pt x="1732407" y="471488"/>
                </a:cubicBezTo>
                <a:cubicBezTo>
                  <a:pt x="1713357" y="495776"/>
                  <a:pt x="1700498" y="523304"/>
                  <a:pt x="1694021" y="554165"/>
                </a:cubicBezTo>
                <a:cubicBezTo>
                  <a:pt x="1688878" y="578834"/>
                  <a:pt x="1687735" y="603123"/>
                  <a:pt x="1690783" y="626745"/>
                </a:cubicBezTo>
                <a:cubicBezTo>
                  <a:pt x="1693831" y="650462"/>
                  <a:pt x="1701737" y="671798"/>
                  <a:pt x="1714595" y="690944"/>
                </a:cubicBezTo>
                <a:cubicBezTo>
                  <a:pt x="1727454" y="709994"/>
                  <a:pt x="1746028" y="725138"/>
                  <a:pt x="1770317" y="736187"/>
                </a:cubicBezTo>
                <a:cubicBezTo>
                  <a:pt x="1794605" y="747236"/>
                  <a:pt x="1825276" y="752761"/>
                  <a:pt x="1862138" y="752761"/>
                </a:cubicBezTo>
                <a:cubicBezTo>
                  <a:pt x="1914239" y="752761"/>
                  <a:pt x="1957292" y="741331"/>
                  <a:pt x="1991392" y="718566"/>
                </a:cubicBezTo>
                <a:cubicBezTo>
                  <a:pt x="2025491" y="695706"/>
                  <a:pt x="2049018" y="662654"/>
                  <a:pt x="2062067" y="619220"/>
                </a:cubicBezTo>
                <a:lnTo>
                  <a:pt x="1974818" y="619220"/>
                </a:lnTo>
                <a:cubicBezTo>
                  <a:pt x="1958340" y="661797"/>
                  <a:pt x="1924050" y="683038"/>
                  <a:pt x="1871948" y="683038"/>
                </a:cubicBezTo>
                <a:cubicBezTo>
                  <a:pt x="1844231" y="683038"/>
                  <a:pt x="1823371" y="677037"/>
                  <a:pt x="1809464" y="665131"/>
                </a:cubicBezTo>
                <a:cubicBezTo>
                  <a:pt x="1795558" y="653129"/>
                  <a:pt x="1787271" y="637985"/>
                  <a:pt x="1784414" y="619506"/>
                </a:cubicBezTo>
                <a:cubicBezTo>
                  <a:pt x="1781556" y="601123"/>
                  <a:pt x="1782128" y="582073"/>
                  <a:pt x="1786033" y="562547"/>
                </a:cubicBezTo>
                <a:cubicBezTo>
                  <a:pt x="1792129" y="534353"/>
                  <a:pt x="1805559" y="510731"/>
                  <a:pt x="1826419" y="491585"/>
                </a:cubicBezTo>
                <a:cubicBezTo>
                  <a:pt x="1847183" y="472440"/>
                  <a:pt x="1874806" y="462915"/>
                  <a:pt x="1909096" y="462915"/>
                </a:cubicBezTo>
                <a:cubicBezTo>
                  <a:pt x="1953768" y="462915"/>
                  <a:pt x="1980057" y="483108"/>
                  <a:pt x="1987868" y="523494"/>
                </a:cubicBezTo>
                <a:lnTo>
                  <a:pt x="2074450" y="513112"/>
                </a:lnTo>
                <a:cubicBezTo>
                  <a:pt x="2069592" y="475298"/>
                  <a:pt x="2052923" y="445961"/>
                  <a:pt x="2024253" y="424910"/>
                </a:cubicBezTo>
                <a:close/>
                <a:moveTo>
                  <a:pt x="2436495" y="742379"/>
                </a:moveTo>
                <a:lnTo>
                  <a:pt x="2505551" y="403670"/>
                </a:lnTo>
                <a:lnTo>
                  <a:pt x="2414397" y="403670"/>
                </a:lnTo>
                <a:lnTo>
                  <a:pt x="2377916" y="584073"/>
                </a:lnTo>
                <a:cubicBezTo>
                  <a:pt x="2373154" y="605790"/>
                  <a:pt x="2361438" y="625126"/>
                  <a:pt x="2342769" y="642080"/>
                </a:cubicBezTo>
                <a:cubicBezTo>
                  <a:pt x="2330672" y="652939"/>
                  <a:pt x="2316290" y="662083"/>
                  <a:pt x="2299811" y="669417"/>
                </a:cubicBezTo>
                <a:cubicBezTo>
                  <a:pt x="2283333" y="676751"/>
                  <a:pt x="2266379" y="680466"/>
                  <a:pt x="2249043" y="680466"/>
                </a:cubicBezTo>
                <a:cubicBezTo>
                  <a:pt x="2222564" y="680466"/>
                  <a:pt x="2205228" y="673703"/>
                  <a:pt x="2196941" y="659987"/>
                </a:cubicBezTo>
                <a:cubicBezTo>
                  <a:pt x="2188655" y="646271"/>
                  <a:pt x="2187416" y="626459"/>
                  <a:pt x="2193036" y="600361"/>
                </a:cubicBezTo>
                <a:lnTo>
                  <a:pt x="2232755" y="403670"/>
                </a:lnTo>
                <a:lnTo>
                  <a:pt x="2141601" y="403670"/>
                </a:lnTo>
                <a:lnTo>
                  <a:pt x="2099310" y="612743"/>
                </a:lnTo>
                <a:lnTo>
                  <a:pt x="2099024" y="612743"/>
                </a:lnTo>
                <a:cubicBezTo>
                  <a:pt x="2089976" y="658463"/>
                  <a:pt x="2095024" y="693134"/>
                  <a:pt x="2114360" y="717042"/>
                </a:cubicBezTo>
                <a:cubicBezTo>
                  <a:pt x="2133695" y="740950"/>
                  <a:pt x="2165699" y="752856"/>
                  <a:pt x="2210467" y="752856"/>
                </a:cubicBezTo>
                <a:cubicBezTo>
                  <a:pt x="2236946" y="752856"/>
                  <a:pt x="2263140" y="747236"/>
                  <a:pt x="2288953" y="735902"/>
                </a:cubicBezTo>
                <a:cubicBezTo>
                  <a:pt x="2314766" y="724567"/>
                  <a:pt x="2338102" y="707803"/>
                  <a:pt x="2358962" y="685705"/>
                </a:cubicBezTo>
                <a:lnTo>
                  <a:pt x="2347246" y="742379"/>
                </a:lnTo>
                <a:lnTo>
                  <a:pt x="2436495" y="742379"/>
                </a:lnTo>
                <a:close/>
                <a:moveTo>
                  <a:pt x="1520285" y="742379"/>
                </a:moveTo>
                <a:lnTo>
                  <a:pt x="1611439" y="742379"/>
                </a:lnTo>
                <a:lnTo>
                  <a:pt x="1680496" y="403670"/>
                </a:lnTo>
                <a:lnTo>
                  <a:pt x="1589342" y="403670"/>
                </a:lnTo>
                <a:lnTo>
                  <a:pt x="1520285" y="742379"/>
                </a:lnTo>
                <a:close/>
              </a:path>
            </a:pathLst>
          </a:custGeom>
          <a:solidFill>
            <a:schemeClr val="bg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9C76CB2-3B49-4502-5DF7-FD41AD3EBD4E}"/>
              </a:ext>
            </a:extLst>
          </p:cNvPr>
          <p:cNvSpPr/>
          <p:nvPr/>
        </p:nvSpPr>
        <p:spPr>
          <a:xfrm>
            <a:off x="635000" y="1770420"/>
            <a:ext cx="3682242" cy="3836509"/>
          </a:xfrm>
          <a:custGeom>
            <a:avLst/>
            <a:gdLst>
              <a:gd name="connsiteX0" fmla="*/ 0 w 729805"/>
              <a:gd name="connsiteY0" fmla="*/ 590550 h 760380"/>
              <a:gd name="connsiteX1" fmla="*/ 516731 w 729805"/>
              <a:gd name="connsiteY1" fmla="*/ 383000 h 760380"/>
              <a:gd name="connsiteX2" fmla="*/ 0 w 729805"/>
              <a:gd name="connsiteY2" fmla="*/ 174212 h 760380"/>
              <a:gd name="connsiteX3" fmla="*/ 0 w 729805"/>
              <a:gd name="connsiteY3" fmla="*/ 0 h 760380"/>
              <a:gd name="connsiteX4" fmla="*/ 729805 w 729805"/>
              <a:gd name="connsiteY4" fmla="*/ 304991 h 760380"/>
              <a:gd name="connsiteX5" fmla="*/ 729805 w 729805"/>
              <a:gd name="connsiteY5" fmla="*/ 455390 h 760380"/>
              <a:gd name="connsiteX6" fmla="*/ 0 w 729805"/>
              <a:gd name="connsiteY6" fmla="*/ 760381 h 760380"/>
              <a:gd name="connsiteX7" fmla="*/ 0 w 729805"/>
              <a:gd name="connsiteY7" fmla="*/ 590455 h 76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805" h="760380">
                <a:moveTo>
                  <a:pt x="0" y="590550"/>
                </a:moveTo>
                <a:lnTo>
                  <a:pt x="516731" y="383000"/>
                </a:lnTo>
                <a:lnTo>
                  <a:pt x="0" y="174212"/>
                </a:lnTo>
                <a:lnTo>
                  <a:pt x="0" y="0"/>
                </a:lnTo>
                <a:lnTo>
                  <a:pt x="729805" y="304991"/>
                </a:lnTo>
                <a:lnTo>
                  <a:pt x="729805" y="455390"/>
                </a:lnTo>
                <a:lnTo>
                  <a:pt x="0" y="760381"/>
                </a:lnTo>
                <a:lnTo>
                  <a:pt x="0" y="590455"/>
                </a:lnTo>
                <a:close/>
              </a:path>
            </a:pathLst>
          </a:custGeom>
          <a:solidFill>
            <a:srgbClr val="00FF96"/>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4763617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20BC0-94B2-7E9B-5D28-0509C8567DB5}"/>
              </a:ext>
            </a:extLst>
          </p:cNvPr>
          <p:cNvSpPr>
            <a:spLocks noGrp="1"/>
          </p:cNvSpPr>
          <p:nvPr>
            <p:ph type="title"/>
          </p:nvPr>
        </p:nvSpPr>
        <p:spPr>
          <a:xfrm>
            <a:off x="634999" y="635000"/>
            <a:ext cx="10918825" cy="1100988"/>
          </a:xfrm>
          <a:prstGeom prst="rect">
            <a:avLst/>
          </a:prstGeom>
        </p:spPr>
        <p:txBody>
          <a:bodyPr vert="horz" lIns="0" tIns="0" rIns="0" bIns="0" rtlCol="0" anchor="t" anchorCtr="0">
            <a:noAutofit/>
          </a:bodyPr>
          <a:lstStyle/>
          <a:p>
            <a:r>
              <a:rPr lang="en-US" dirty="0"/>
              <a:t>Click to edit title</a:t>
            </a:r>
          </a:p>
        </p:txBody>
      </p:sp>
      <p:sp>
        <p:nvSpPr>
          <p:cNvPr id="3" name="Text Placeholder 2">
            <a:extLst>
              <a:ext uri="{FF2B5EF4-FFF2-40B4-BE49-F238E27FC236}">
                <a16:creationId xmlns:a16="http://schemas.microsoft.com/office/drawing/2014/main" id="{E532515C-F9CB-8939-0FE8-9B35DC7A1556}"/>
              </a:ext>
            </a:extLst>
          </p:cNvPr>
          <p:cNvSpPr>
            <a:spLocks noGrp="1"/>
          </p:cNvSpPr>
          <p:nvPr>
            <p:ph type="body" idx="1"/>
          </p:nvPr>
        </p:nvSpPr>
        <p:spPr>
          <a:xfrm>
            <a:off x="634999" y="1735988"/>
            <a:ext cx="10918826" cy="4488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2470A0-D0FC-F64A-7C21-2C94334E5C27}"/>
              </a:ext>
            </a:extLst>
          </p:cNvPr>
          <p:cNvSpPr>
            <a:spLocks noGrp="1"/>
          </p:cNvSpPr>
          <p:nvPr>
            <p:ph type="dt" sz="half" idx="2"/>
          </p:nvPr>
        </p:nvSpPr>
        <p:spPr>
          <a:xfrm>
            <a:off x="634999" y="6356350"/>
            <a:ext cx="2743200" cy="365125"/>
          </a:xfrm>
          <a:prstGeom prst="rect">
            <a:avLst/>
          </a:prstGeom>
        </p:spPr>
        <p:txBody>
          <a:bodyPr vert="horz" lIns="0" tIns="0" rIns="0" bIns="0" rtlCol="0" anchor="ctr"/>
          <a:lstStyle>
            <a:lvl1pPr algn="l">
              <a:defRPr sz="1200">
                <a:solidFill>
                  <a:schemeClr val="tx1"/>
                </a:solidFill>
              </a:defRPr>
            </a:lvl1pPr>
          </a:lstStyle>
          <a:p>
            <a:fld id="{B66AF5A2-C6A3-46AB-9C87-21CCEE2222D8}" type="datetimeFigureOut">
              <a:rPr lang="en-US" smtClean="0"/>
              <a:t>2/27/2026</a:t>
            </a:fld>
            <a:endParaRPr lang="en-US"/>
          </a:p>
        </p:txBody>
      </p:sp>
      <p:sp>
        <p:nvSpPr>
          <p:cNvPr id="5" name="Footer Placeholder 4">
            <a:extLst>
              <a:ext uri="{FF2B5EF4-FFF2-40B4-BE49-F238E27FC236}">
                <a16:creationId xmlns:a16="http://schemas.microsoft.com/office/drawing/2014/main" id="{329C2B82-5F97-8DD3-8045-9D09D0DD3458}"/>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EBDD9A6-5C33-E090-CFE0-AA60277E86C8}"/>
              </a:ext>
            </a:extLst>
          </p:cNvPr>
          <p:cNvSpPr>
            <a:spLocks noGrp="1"/>
          </p:cNvSpPr>
          <p:nvPr>
            <p:ph type="sldNum" sz="quarter" idx="4"/>
          </p:nvPr>
        </p:nvSpPr>
        <p:spPr>
          <a:xfrm>
            <a:off x="8810624" y="6356350"/>
            <a:ext cx="2743200" cy="365125"/>
          </a:xfrm>
          <a:prstGeom prst="rect">
            <a:avLst/>
          </a:prstGeom>
        </p:spPr>
        <p:txBody>
          <a:bodyPr vert="horz" lIns="0" tIns="0" rIns="0" bIns="0" rtlCol="0" anchor="ctr"/>
          <a:lstStyle>
            <a:lvl1pPr algn="r">
              <a:defRPr sz="1200">
                <a:solidFill>
                  <a:schemeClr val="tx1"/>
                </a:solidFill>
              </a:defRPr>
            </a:lvl1pPr>
          </a:lstStyle>
          <a:p>
            <a:fld id="{001A9FBB-8FCE-44A3-8D1F-01E2117640BF}" type="slidenum">
              <a:rPr lang="en-US" smtClean="0"/>
              <a:t>‹#›</a:t>
            </a:fld>
            <a:endParaRPr lang="en-US"/>
          </a:p>
        </p:txBody>
      </p:sp>
    </p:spTree>
    <p:extLst>
      <p:ext uri="{BB962C8B-B14F-4D97-AF65-F5344CB8AC3E}">
        <p14:creationId xmlns:p14="http://schemas.microsoft.com/office/powerpoint/2010/main" val="2343040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0">
          <p15:clr>
            <a:srgbClr val="F26B43"/>
          </p15:clr>
        </p15:guide>
        <p15:guide id="4" orient="horz" pos="400">
          <p15:clr>
            <a:srgbClr val="F26B43"/>
          </p15:clr>
        </p15:guide>
        <p15:guide id="5" pos="7278">
          <p15:clr>
            <a:srgbClr val="F26B43"/>
          </p15:clr>
        </p15:guide>
        <p15:guide id="6" orient="horz" pos="39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svg"/><Relationship Id="rId21" Type="http://schemas.openxmlformats.org/officeDocument/2006/relationships/image" Target="../media/image32.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6.sv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svg"/><Relationship Id="rId22" Type="http://schemas.openxmlformats.org/officeDocument/2006/relationships/image" Target="../media/image33.sv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AD37-7849-83AB-7798-0D6B9DFF9EFE}"/>
              </a:ext>
            </a:extLst>
          </p:cNvPr>
          <p:cNvSpPr>
            <a:spLocks noGrp="1"/>
          </p:cNvSpPr>
          <p:nvPr>
            <p:ph type="ctrTitle"/>
          </p:nvPr>
        </p:nvSpPr>
        <p:spPr>
          <a:xfrm>
            <a:off x="244230" y="775791"/>
            <a:ext cx="7318628" cy="4605739"/>
          </a:xfrm>
        </p:spPr>
        <p:txBody>
          <a:bodyPr/>
          <a:lstStyle/>
          <a:p>
            <a:r>
              <a:rPr lang="en-US" dirty="0" err="1"/>
              <a:t>Südamehaige</a:t>
            </a:r>
            <a:r>
              <a:rPr lang="en-US" dirty="0"/>
              <a:t> </a:t>
            </a:r>
            <a:r>
              <a:rPr lang="en-US" dirty="0" err="1"/>
              <a:t>kompleksne</a:t>
            </a:r>
            <a:r>
              <a:rPr lang="en-US" dirty="0"/>
              <a:t> </a:t>
            </a:r>
            <a:r>
              <a:rPr lang="en-US" dirty="0" err="1"/>
              <a:t>taastusravi</a:t>
            </a:r>
          </a:p>
          <a:p>
            <a:endParaRPr lang="en-US" sz="7200" dirty="0">
              <a:solidFill>
                <a:srgbClr val="0000FF"/>
              </a:solidFill>
            </a:endParaRPr>
          </a:p>
        </p:txBody>
      </p:sp>
      <p:sp>
        <p:nvSpPr>
          <p:cNvPr id="3" name="Subtitle 2">
            <a:extLst>
              <a:ext uri="{FF2B5EF4-FFF2-40B4-BE49-F238E27FC236}">
                <a16:creationId xmlns:a16="http://schemas.microsoft.com/office/drawing/2014/main" id="{FC44674C-65C8-2CA0-7ACA-82F8BB721CA5}"/>
              </a:ext>
            </a:extLst>
          </p:cNvPr>
          <p:cNvSpPr>
            <a:spLocks noGrp="1"/>
          </p:cNvSpPr>
          <p:nvPr>
            <p:ph type="subTitle" idx="1"/>
          </p:nvPr>
        </p:nvSpPr>
        <p:spPr>
          <a:xfrm>
            <a:off x="244230" y="3584799"/>
            <a:ext cx="6097474" cy="983849"/>
          </a:xfrm>
        </p:spPr>
        <p:txBody>
          <a:bodyPr/>
          <a:lstStyle/>
          <a:p>
            <a:r>
              <a:rPr lang="en-US" sz="2400" dirty="0"/>
              <a:t>Eduard Tsvetkov</a:t>
            </a:r>
          </a:p>
        </p:txBody>
      </p:sp>
    </p:spTree>
    <p:extLst>
      <p:ext uri="{BB962C8B-B14F-4D97-AF65-F5344CB8AC3E}">
        <p14:creationId xmlns:p14="http://schemas.microsoft.com/office/powerpoint/2010/main" val="25313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1C1A-C135-808B-8B3B-7C7D3934CF9A}"/>
              </a:ext>
            </a:extLst>
          </p:cNvPr>
          <p:cNvSpPr>
            <a:spLocks noGrp="1"/>
          </p:cNvSpPr>
          <p:nvPr>
            <p:ph type="title"/>
          </p:nvPr>
        </p:nvSpPr>
        <p:spPr/>
        <p:txBody>
          <a:bodyPr/>
          <a:lstStyle/>
          <a:p>
            <a:r>
              <a:rPr lang="en-US" dirty="0" err="1"/>
              <a:t>Treening</a:t>
            </a:r>
          </a:p>
        </p:txBody>
      </p:sp>
      <p:pic>
        <p:nvPicPr>
          <p:cNvPr id="5" name="Picture 4" descr="A close-up of a text&#10;&#10;AI-generated content may be incorrect.">
            <a:extLst>
              <a:ext uri="{FF2B5EF4-FFF2-40B4-BE49-F238E27FC236}">
                <a16:creationId xmlns:a16="http://schemas.microsoft.com/office/drawing/2014/main" id="{4EA0BD2D-5474-D4B9-7CB2-C7D8CBDF2DD0}"/>
              </a:ext>
            </a:extLst>
          </p:cNvPr>
          <p:cNvPicPr>
            <a:picLocks noChangeAspect="1"/>
          </p:cNvPicPr>
          <p:nvPr/>
        </p:nvPicPr>
        <p:blipFill>
          <a:blip r:embed="rId2"/>
          <a:stretch>
            <a:fillRect/>
          </a:stretch>
        </p:blipFill>
        <p:spPr>
          <a:xfrm>
            <a:off x="3050899" y="632239"/>
            <a:ext cx="8972550" cy="1905000"/>
          </a:xfrm>
          <a:prstGeom prst="rect">
            <a:avLst/>
          </a:prstGeom>
          <a:ln>
            <a:noFill/>
          </a:ln>
          <a:effectLst>
            <a:outerShdw blurRad="292100" dist="139700" dir="2700000" algn="tl" rotWithShape="0">
              <a:srgbClr val="333333">
                <a:alpha val="65000"/>
              </a:srgbClr>
            </a:outerShdw>
          </a:effectLst>
        </p:spPr>
      </p:pic>
      <p:pic>
        <p:nvPicPr>
          <p:cNvPr id="7" name="Picture 6" descr="A close up of black text&#10;&#10;AI-generated content may be incorrect.">
            <a:extLst>
              <a:ext uri="{FF2B5EF4-FFF2-40B4-BE49-F238E27FC236}">
                <a16:creationId xmlns:a16="http://schemas.microsoft.com/office/drawing/2014/main" id="{CD3B7B74-0CAA-2A65-6967-B38B7F63C9F4}"/>
              </a:ext>
            </a:extLst>
          </p:cNvPr>
          <p:cNvPicPr>
            <a:picLocks noChangeAspect="1"/>
          </p:cNvPicPr>
          <p:nvPr/>
        </p:nvPicPr>
        <p:blipFill>
          <a:blip r:embed="rId3"/>
          <a:stretch>
            <a:fillRect/>
          </a:stretch>
        </p:blipFill>
        <p:spPr>
          <a:xfrm>
            <a:off x="1029942" y="2678152"/>
            <a:ext cx="8972550" cy="1276350"/>
          </a:xfrm>
          <a:prstGeom prst="rect">
            <a:avLst/>
          </a:prstGeom>
          <a:ln>
            <a:noFill/>
          </a:ln>
          <a:effectLst>
            <a:outerShdw blurRad="292100" dist="139700" dir="2700000" algn="tl" rotWithShape="0">
              <a:srgbClr val="333333">
                <a:alpha val="65000"/>
              </a:srgbClr>
            </a:outerShdw>
          </a:effectLst>
        </p:spPr>
      </p:pic>
      <p:pic>
        <p:nvPicPr>
          <p:cNvPr id="8" name="Picture 7" descr="A white background with black text&#10;&#10;AI-generated content may be incorrect.">
            <a:extLst>
              <a:ext uri="{FF2B5EF4-FFF2-40B4-BE49-F238E27FC236}">
                <a16:creationId xmlns:a16="http://schemas.microsoft.com/office/drawing/2014/main" id="{B2D75A51-ED9C-2C3B-D09F-ECEDD9BCF71F}"/>
              </a:ext>
            </a:extLst>
          </p:cNvPr>
          <p:cNvPicPr>
            <a:picLocks noChangeAspect="1"/>
          </p:cNvPicPr>
          <p:nvPr/>
        </p:nvPicPr>
        <p:blipFill>
          <a:blip r:embed="rId4"/>
          <a:stretch>
            <a:fillRect/>
          </a:stretch>
        </p:blipFill>
        <p:spPr>
          <a:xfrm>
            <a:off x="1983477" y="4090367"/>
            <a:ext cx="9020175" cy="1924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979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505E0-0DA0-99DA-9271-6443BF7461E5}"/>
              </a:ext>
            </a:extLst>
          </p:cNvPr>
          <p:cNvSpPr>
            <a:spLocks noGrp="1"/>
          </p:cNvSpPr>
          <p:nvPr>
            <p:ph type="title"/>
          </p:nvPr>
        </p:nvSpPr>
        <p:spPr>
          <a:xfrm>
            <a:off x="7496098" y="1817553"/>
            <a:ext cx="4459889" cy="1144766"/>
          </a:xfrm>
        </p:spPr>
        <p:txBody>
          <a:bodyPr/>
          <a:lstStyle/>
          <a:p>
            <a:pPr algn="ctr"/>
            <a:r>
              <a:rPr lang="ru-RU" dirty="0" err="1"/>
              <a:t>Riskide</a:t>
            </a:r>
            <a:r>
              <a:rPr lang="ru-RU" dirty="0"/>
              <a:t> </a:t>
            </a:r>
            <a:r>
              <a:rPr lang="ru-RU" dirty="0" err="1"/>
              <a:t>hindamine</a:t>
            </a:r>
            <a:r>
              <a:rPr lang="ru-RU" dirty="0"/>
              <a:t> ("</a:t>
            </a:r>
            <a:r>
              <a:rPr lang="ru-RU" dirty="0" err="1"/>
              <a:t>Valgusfoor</a:t>
            </a:r>
            <a:r>
              <a:rPr lang="ru-RU" dirty="0"/>
              <a:t>")</a:t>
            </a:r>
          </a:p>
        </p:txBody>
      </p:sp>
      <p:pic>
        <p:nvPicPr>
          <p:cNvPr id="3" name="Picture 2">
            <a:extLst>
              <a:ext uri="{FF2B5EF4-FFF2-40B4-BE49-F238E27FC236}">
                <a16:creationId xmlns:a16="http://schemas.microsoft.com/office/drawing/2014/main" id="{EE211840-FAF1-7319-9D5B-A9292D3B519B}"/>
              </a:ext>
            </a:extLst>
          </p:cNvPr>
          <p:cNvPicPr>
            <a:picLocks noChangeAspect="1"/>
          </p:cNvPicPr>
          <p:nvPr/>
        </p:nvPicPr>
        <p:blipFill>
          <a:blip r:embed="rId2"/>
          <a:stretch>
            <a:fillRect/>
          </a:stretch>
        </p:blipFill>
        <p:spPr>
          <a:xfrm>
            <a:off x="1430704" y="4518"/>
            <a:ext cx="5637823" cy="6848963"/>
          </a:xfrm>
          <a:prstGeom prst="rect">
            <a:avLst/>
          </a:prstGeom>
        </p:spPr>
      </p:pic>
    </p:spTree>
    <p:extLst>
      <p:ext uri="{BB962C8B-B14F-4D97-AF65-F5344CB8AC3E}">
        <p14:creationId xmlns:p14="http://schemas.microsoft.com/office/powerpoint/2010/main" val="265010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4588-1DFC-365A-5AB3-0BDDF5267893}"/>
              </a:ext>
            </a:extLst>
          </p:cNvPr>
          <p:cNvSpPr>
            <a:spLocks noGrp="1"/>
          </p:cNvSpPr>
          <p:nvPr>
            <p:ph type="title"/>
          </p:nvPr>
        </p:nvSpPr>
        <p:spPr>
          <a:xfrm>
            <a:off x="414131" y="314739"/>
            <a:ext cx="5469093" cy="2794000"/>
          </a:xfrm>
        </p:spPr>
        <p:txBody>
          <a:bodyPr/>
          <a:lstStyle/>
          <a:p>
            <a:r>
              <a:rPr lang="en-US" dirty="0" err="1"/>
              <a:t>Aeroobne</a:t>
            </a:r>
            <a:r>
              <a:rPr lang="en-US" dirty="0"/>
              <a:t> </a:t>
            </a:r>
            <a:r>
              <a:rPr lang="en-US" dirty="0" err="1"/>
              <a:t>treening</a:t>
            </a:r>
          </a:p>
        </p:txBody>
      </p:sp>
      <p:pic>
        <p:nvPicPr>
          <p:cNvPr id="7" name="Content Placeholder 6" descr="A white text with black text&#10;&#10;AI-generated content may be incorrect.">
            <a:extLst>
              <a:ext uri="{FF2B5EF4-FFF2-40B4-BE49-F238E27FC236}">
                <a16:creationId xmlns:a16="http://schemas.microsoft.com/office/drawing/2014/main" id="{B0EC8955-EB36-4935-F28F-C7626E2C324F}"/>
              </a:ext>
            </a:extLst>
          </p:cNvPr>
          <p:cNvPicPr>
            <a:picLocks noGrp="1" noChangeAspect="1"/>
          </p:cNvPicPr>
          <p:nvPr>
            <p:ph idx="1"/>
          </p:nvPr>
        </p:nvPicPr>
        <p:blipFill>
          <a:blip r:embed="rId2"/>
          <a:stretch>
            <a:fillRect/>
          </a:stretch>
        </p:blipFill>
        <p:spPr>
          <a:xfrm>
            <a:off x="2051139" y="1386100"/>
            <a:ext cx="8398338" cy="4328758"/>
          </a:xfrm>
          <a:prstGeom prst="rect">
            <a:avLst/>
          </a:prstGeom>
          <a:ln>
            <a:noFill/>
          </a:ln>
          <a:effectLst>
            <a:outerShdw blurRad="292100" dist="139700" dir="2700000" algn="tl" rotWithShape="0">
              <a:srgbClr val="333333">
                <a:alpha val="65000"/>
              </a:srgbClr>
            </a:outerShdw>
          </a:effectLst>
        </p:spPr>
      </p:pic>
      <p:pic>
        <p:nvPicPr>
          <p:cNvPr id="8" name="Picture 7" descr="A white text with black text&#10;&#10;AI-generated content may be incorrect.">
            <a:extLst>
              <a:ext uri="{FF2B5EF4-FFF2-40B4-BE49-F238E27FC236}">
                <a16:creationId xmlns:a16="http://schemas.microsoft.com/office/drawing/2014/main" id="{A4C5F9CA-9CD7-3D79-5FEB-476F6E8105EB}"/>
              </a:ext>
            </a:extLst>
          </p:cNvPr>
          <p:cNvPicPr>
            <a:picLocks noChangeAspect="1"/>
          </p:cNvPicPr>
          <p:nvPr/>
        </p:nvPicPr>
        <p:blipFill>
          <a:blip r:embed="rId3"/>
          <a:stretch>
            <a:fillRect/>
          </a:stretch>
        </p:blipFill>
        <p:spPr>
          <a:xfrm>
            <a:off x="1905577" y="1045297"/>
            <a:ext cx="8377381" cy="5316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46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DD75-9EBA-AB69-2821-276362D41B03}"/>
              </a:ext>
            </a:extLst>
          </p:cNvPr>
          <p:cNvSpPr>
            <a:spLocks noGrp="1"/>
          </p:cNvSpPr>
          <p:nvPr>
            <p:ph type="title"/>
          </p:nvPr>
        </p:nvSpPr>
        <p:spPr/>
        <p:txBody>
          <a:bodyPr/>
          <a:lstStyle/>
          <a:p>
            <a:r>
              <a:rPr lang="en-US" dirty="0" err="1"/>
              <a:t>Jõutreening</a:t>
            </a:r>
          </a:p>
        </p:txBody>
      </p:sp>
      <p:pic>
        <p:nvPicPr>
          <p:cNvPr id="4" name="Content Placeholder 3" descr="A close-up of a white paper&#10;&#10;AI-generated content may be incorrect.">
            <a:extLst>
              <a:ext uri="{FF2B5EF4-FFF2-40B4-BE49-F238E27FC236}">
                <a16:creationId xmlns:a16="http://schemas.microsoft.com/office/drawing/2014/main" id="{CA19E47C-F7B0-3B4E-338C-75F10C024D54}"/>
              </a:ext>
            </a:extLst>
          </p:cNvPr>
          <p:cNvPicPr>
            <a:picLocks noGrp="1" noChangeAspect="1"/>
          </p:cNvPicPr>
          <p:nvPr>
            <p:ph idx="1"/>
          </p:nvPr>
        </p:nvPicPr>
        <p:blipFill>
          <a:blip r:embed="rId2"/>
          <a:stretch>
            <a:fillRect/>
          </a:stretch>
        </p:blipFill>
        <p:spPr>
          <a:xfrm>
            <a:off x="3284261" y="1300710"/>
            <a:ext cx="8539548" cy="2134887"/>
          </a:xfrm>
          <a:prstGeom prst="rect">
            <a:avLst/>
          </a:prstGeom>
          <a:ln>
            <a:noFill/>
          </a:ln>
          <a:effectLst>
            <a:outerShdw blurRad="292100" dist="139700" dir="2700000" algn="tl" rotWithShape="0">
              <a:srgbClr val="333333">
                <a:alpha val="65000"/>
              </a:srgbClr>
            </a:outerShdw>
          </a:effectLst>
        </p:spPr>
      </p:pic>
      <p:pic>
        <p:nvPicPr>
          <p:cNvPr id="5" name="Рисунок 4" descr="Изображение выглядит как объект, часы&#10;&#10;Автоматически созданное описание">
            <a:extLst>
              <a:ext uri="{FF2B5EF4-FFF2-40B4-BE49-F238E27FC236}">
                <a16:creationId xmlns:a16="http://schemas.microsoft.com/office/drawing/2014/main" id="{FB2CE8AE-E4CB-47E5-A678-AF0E11A62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29" y="3960661"/>
            <a:ext cx="8458200" cy="2724150"/>
          </a:xfrm>
          <a:prstGeom prst="rect">
            <a:avLst/>
          </a:prstGeom>
          <a:ln>
            <a:noFill/>
          </a:ln>
          <a:effectLst>
            <a:outerShdw blurRad="190500" algn="tl" rotWithShape="0">
              <a:srgbClr val="000000">
                <a:alpha val="70000"/>
              </a:srgbClr>
            </a:outerShdw>
          </a:effectLst>
        </p:spPr>
      </p:pic>
      <p:sp>
        <p:nvSpPr>
          <p:cNvPr id="6" name="Прямоугольник 6">
            <a:extLst>
              <a:ext uri="{FF2B5EF4-FFF2-40B4-BE49-F238E27FC236}">
                <a16:creationId xmlns:a16="http://schemas.microsoft.com/office/drawing/2014/main" id="{FFE3737F-F8FE-4E48-ADCA-53B59B53D838}"/>
              </a:ext>
            </a:extLst>
          </p:cNvPr>
          <p:cNvSpPr/>
          <p:nvPr/>
        </p:nvSpPr>
        <p:spPr>
          <a:xfrm>
            <a:off x="6500066" y="4440548"/>
            <a:ext cx="1239122" cy="1169551"/>
          </a:xfrm>
          <a:prstGeom prst="rect">
            <a:avLst/>
          </a:prstGeom>
          <a:noFill/>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t-EE" sz="70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10</a:t>
            </a:r>
            <a:endParaRPr lang="ru-RU" sz="70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Прямоугольник 7">
            <a:extLst>
              <a:ext uri="{FF2B5EF4-FFF2-40B4-BE49-F238E27FC236}">
                <a16:creationId xmlns:a16="http://schemas.microsoft.com/office/drawing/2014/main" id="{75011449-D180-42A5-8F75-893A45BEB93C}"/>
              </a:ext>
            </a:extLst>
          </p:cNvPr>
          <p:cNvSpPr/>
          <p:nvPr/>
        </p:nvSpPr>
        <p:spPr>
          <a:xfrm>
            <a:off x="4133875" y="4921291"/>
            <a:ext cx="1031051" cy="1092607"/>
          </a:xfrm>
          <a:prstGeom prst="rect">
            <a:avLst/>
          </a:prstGeom>
          <a:noFill/>
        </p:spPr>
        <p:txBody>
          <a:bodyPr wrap="non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t-EE" sz="6500" b="1" cap="none" spc="0">
                <a:ln w="12700">
                  <a:solidFill>
                    <a:schemeClr val="accent1"/>
                  </a:solidFill>
                  <a:prstDash val="solid"/>
                </a:ln>
                <a:solidFill>
                  <a:srgbClr val="FF0000"/>
                </a:solidFill>
                <a:effectLst>
                  <a:outerShdw dist="38100" dir="2640000" algn="bl" rotWithShape="0">
                    <a:schemeClr val="accent1"/>
                  </a:outerShdw>
                </a:effectLst>
              </a:rPr>
              <a:t>15</a:t>
            </a:r>
            <a:endParaRPr lang="ru-RU" sz="6500" b="1" cap="none" spc="0">
              <a:ln w="12700">
                <a:solidFill>
                  <a:schemeClr val="accent1"/>
                </a:solidFill>
                <a:prstDash val="solid"/>
              </a:ln>
              <a:solidFill>
                <a:srgbClr val="FF0000"/>
              </a:solidFill>
              <a:effectLst>
                <a:outerShdw dist="38100" dir="2640000" algn="bl" rotWithShape="0">
                  <a:schemeClr val="accent1"/>
                </a:outerShdw>
              </a:effectLst>
            </a:endParaRPr>
          </a:p>
        </p:txBody>
      </p:sp>
      <p:sp>
        <p:nvSpPr>
          <p:cNvPr id="8" name="Прямоугольник 8">
            <a:extLst>
              <a:ext uri="{FF2B5EF4-FFF2-40B4-BE49-F238E27FC236}">
                <a16:creationId xmlns:a16="http://schemas.microsoft.com/office/drawing/2014/main" id="{E0429177-6311-46CF-86C6-D1C14497FBFA}"/>
              </a:ext>
            </a:extLst>
          </p:cNvPr>
          <p:cNvSpPr/>
          <p:nvPr/>
        </p:nvSpPr>
        <p:spPr>
          <a:xfrm>
            <a:off x="8181790" y="4696111"/>
            <a:ext cx="2945038" cy="1323439"/>
          </a:xfrm>
          <a:prstGeom prst="rect">
            <a:avLst/>
          </a:prstGeom>
          <a:noFill/>
        </p:spPr>
        <p:txBody>
          <a:bodyPr wrap="non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t-EE" sz="8000" b="1" cap="none" spc="0">
                <a:ln w="12700">
                  <a:solidFill>
                    <a:schemeClr val="accent1"/>
                  </a:solidFill>
                  <a:prstDash val="solid"/>
                </a:ln>
                <a:solidFill>
                  <a:srgbClr val="FF0000"/>
                </a:solidFill>
                <a:effectLst>
                  <a:outerShdw dist="38100" dir="2640000" algn="bl" rotWithShape="0">
                    <a:schemeClr val="accent1"/>
                  </a:outerShdw>
                </a:effectLst>
              </a:rPr>
              <a:t>=20 kg</a:t>
            </a:r>
            <a:endParaRPr lang="ru-RU" sz="8000" b="1" cap="none" spc="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31611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2932-7C6F-0E68-8EB9-6FCA3B11429E}"/>
              </a:ext>
            </a:extLst>
          </p:cNvPr>
          <p:cNvSpPr>
            <a:spLocks noGrp="1"/>
          </p:cNvSpPr>
          <p:nvPr>
            <p:ph type="title"/>
          </p:nvPr>
        </p:nvSpPr>
        <p:spPr>
          <a:xfrm>
            <a:off x="6711461" y="2745154"/>
            <a:ext cx="5104658" cy="1144766"/>
          </a:xfrm>
        </p:spPr>
        <p:txBody>
          <a:bodyPr/>
          <a:lstStyle/>
          <a:p>
            <a:r>
              <a:rPr lang="en-US" dirty="0" err="1"/>
              <a:t>Vastunäidustused</a:t>
            </a:r>
            <a:r>
              <a:rPr lang="en-US" dirty="0"/>
              <a:t>? </a:t>
            </a:r>
          </a:p>
        </p:txBody>
      </p:sp>
      <p:pic>
        <p:nvPicPr>
          <p:cNvPr id="4" name="Content Placeholder 3" descr="A black and white text on a white background&#10;&#10;AI-generated content may be incorrect.">
            <a:extLst>
              <a:ext uri="{FF2B5EF4-FFF2-40B4-BE49-F238E27FC236}">
                <a16:creationId xmlns:a16="http://schemas.microsoft.com/office/drawing/2014/main" id="{1847C60E-4D85-46A7-B1C2-CF3A55C97F4A}"/>
              </a:ext>
            </a:extLst>
          </p:cNvPr>
          <p:cNvPicPr>
            <a:picLocks noGrp="1" noChangeAspect="1"/>
          </p:cNvPicPr>
          <p:nvPr>
            <p:ph idx="1"/>
          </p:nvPr>
        </p:nvPicPr>
        <p:blipFill>
          <a:blip r:embed="rId2"/>
          <a:stretch>
            <a:fillRect/>
          </a:stretch>
        </p:blipFill>
        <p:spPr>
          <a:xfrm>
            <a:off x="938572" y="197151"/>
            <a:ext cx="5025050" cy="6457283"/>
          </a:xfrm>
          <a:prstGeom prst="rect">
            <a:avLst/>
          </a:prstGeom>
        </p:spPr>
      </p:pic>
    </p:spTree>
    <p:extLst>
      <p:ext uri="{BB962C8B-B14F-4D97-AF65-F5344CB8AC3E}">
        <p14:creationId xmlns:p14="http://schemas.microsoft.com/office/powerpoint/2010/main" val="397457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0A14-E01B-2A96-D42B-735F252E30A7}"/>
              </a:ext>
            </a:extLst>
          </p:cNvPr>
          <p:cNvSpPr>
            <a:spLocks noGrp="1"/>
          </p:cNvSpPr>
          <p:nvPr>
            <p:ph type="title"/>
          </p:nvPr>
        </p:nvSpPr>
        <p:spPr/>
        <p:txBody>
          <a:bodyPr/>
          <a:lstStyle/>
          <a:p>
            <a:r>
              <a:rPr lang="en-US" dirty="0" err="1"/>
              <a:t>Vaimne</a:t>
            </a:r>
            <a:r>
              <a:rPr lang="en-US" dirty="0"/>
              <a:t> </a:t>
            </a:r>
            <a:r>
              <a:rPr lang="en-US" dirty="0" err="1"/>
              <a:t>tervis</a:t>
            </a:r>
          </a:p>
        </p:txBody>
      </p:sp>
      <p:pic>
        <p:nvPicPr>
          <p:cNvPr id="6" name="Content Placeholder 5" descr="A white background with black text&#10;&#10;AI-generated content may be incorrect.">
            <a:extLst>
              <a:ext uri="{FF2B5EF4-FFF2-40B4-BE49-F238E27FC236}">
                <a16:creationId xmlns:a16="http://schemas.microsoft.com/office/drawing/2014/main" id="{B7FC5733-1720-038E-5DFC-565BD082D518}"/>
              </a:ext>
            </a:extLst>
          </p:cNvPr>
          <p:cNvPicPr>
            <a:picLocks noGrp="1" noChangeAspect="1"/>
          </p:cNvPicPr>
          <p:nvPr>
            <p:ph idx="1"/>
          </p:nvPr>
        </p:nvPicPr>
        <p:blipFill>
          <a:blip r:embed="rId2"/>
          <a:stretch>
            <a:fillRect/>
          </a:stretch>
        </p:blipFill>
        <p:spPr>
          <a:xfrm>
            <a:off x="1227797" y="1717167"/>
            <a:ext cx="10162484" cy="2789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99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A3B21-B2D5-4F2A-1BBD-160A0FCC57FD}"/>
              </a:ext>
            </a:extLst>
          </p:cNvPr>
          <p:cNvPicPr>
            <a:picLocks noChangeAspect="1"/>
          </p:cNvPicPr>
          <p:nvPr/>
        </p:nvPicPr>
        <p:blipFill>
          <a:blip r:embed="rId2"/>
          <a:stretch>
            <a:fillRect/>
          </a:stretch>
        </p:blipFill>
        <p:spPr>
          <a:xfrm>
            <a:off x="333375" y="1305536"/>
            <a:ext cx="11525250" cy="4676775"/>
          </a:xfrm>
          <a:prstGeom prst="rect">
            <a:avLst/>
          </a:prstGeom>
        </p:spPr>
      </p:pic>
      <p:sp>
        <p:nvSpPr>
          <p:cNvPr id="2" name="Title 1">
            <a:extLst>
              <a:ext uri="{FF2B5EF4-FFF2-40B4-BE49-F238E27FC236}">
                <a16:creationId xmlns:a16="http://schemas.microsoft.com/office/drawing/2014/main" id="{A306D375-4662-0833-BA97-CD02F61DBD4F}"/>
              </a:ext>
            </a:extLst>
          </p:cNvPr>
          <p:cNvSpPr>
            <a:spLocks noGrp="1"/>
          </p:cNvSpPr>
          <p:nvPr>
            <p:ph type="title"/>
          </p:nvPr>
        </p:nvSpPr>
        <p:spPr>
          <a:xfrm>
            <a:off x="635000" y="635000"/>
            <a:ext cx="10282350" cy="1144766"/>
          </a:xfrm>
        </p:spPr>
        <p:txBody>
          <a:bodyPr anchor="t">
            <a:normAutofit/>
          </a:bodyPr>
          <a:lstStyle/>
          <a:p>
            <a:pPr algn="ctr"/>
            <a:r>
              <a:rPr lang="en-US" dirty="0" err="1"/>
              <a:t>Kaugteenuse</a:t>
            </a:r>
            <a:r>
              <a:rPr lang="en-US" dirty="0"/>
              <a:t> </a:t>
            </a:r>
            <a:r>
              <a:rPr lang="en-US" dirty="0" err="1"/>
              <a:t>mudel</a:t>
            </a:r>
            <a:r>
              <a:rPr lang="en-US" dirty="0"/>
              <a:t> </a:t>
            </a:r>
          </a:p>
        </p:txBody>
      </p:sp>
      <p:pic>
        <p:nvPicPr>
          <p:cNvPr id="3" name="Picture 2" descr="A white sign with black text&#10;&#10;AI-generated content may be incorrect.">
            <a:extLst>
              <a:ext uri="{FF2B5EF4-FFF2-40B4-BE49-F238E27FC236}">
                <a16:creationId xmlns:a16="http://schemas.microsoft.com/office/drawing/2014/main" id="{E164E44F-97A6-2EAE-996C-B0A9345BC8AA}"/>
              </a:ext>
            </a:extLst>
          </p:cNvPr>
          <p:cNvPicPr>
            <a:picLocks noChangeAspect="1"/>
          </p:cNvPicPr>
          <p:nvPr/>
        </p:nvPicPr>
        <p:blipFill>
          <a:blip r:embed="rId3"/>
          <a:stretch>
            <a:fillRect/>
          </a:stretch>
        </p:blipFill>
        <p:spPr>
          <a:xfrm>
            <a:off x="169110" y="4600962"/>
            <a:ext cx="9636125" cy="1801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3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9504-9978-5C3C-BEFE-E1F963750FEF}"/>
              </a:ext>
            </a:extLst>
          </p:cNvPr>
          <p:cNvSpPr>
            <a:spLocks noGrp="1"/>
          </p:cNvSpPr>
          <p:nvPr>
            <p:ph type="title"/>
          </p:nvPr>
        </p:nvSpPr>
        <p:spPr>
          <a:xfrm>
            <a:off x="1705918" y="305486"/>
            <a:ext cx="2909487" cy="1103577"/>
          </a:xfrm>
        </p:spPr>
        <p:txBody>
          <a:bodyPr/>
          <a:lstStyle/>
          <a:p>
            <a:r>
              <a:rPr lang="en-US" sz="6000" err="1"/>
              <a:t>Tänan</a:t>
            </a:r>
            <a:r>
              <a:rPr lang="en-US" sz="6000" dirty="0"/>
              <a:t>!</a:t>
            </a:r>
          </a:p>
        </p:txBody>
      </p:sp>
      <p:pic>
        <p:nvPicPr>
          <p:cNvPr id="4" name="Picture 3" descr="A group of people posing for a photo&#10;&#10;Description automatically generated">
            <a:extLst>
              <a:ext uri="{FF2B5EF4-FFF2-40B4-BE49-F238E27FC236}">
                <a16:creationId xmlns:a16="http://schemas.microsoft.com/office/drawing/2014/main" id="{B0012785-B0F1-51CA-8B3B-558089314A47}"/>
              </a:ext>
            </a:extLst>
          </p:cNvPr>
          <p:cNvPicPr>
            <a:picLocks noChangeAspect="1"/>
          </p:cNvPicPr>
          <p:nvPr/>
        </p:nvPicPr>
        <p:blipFill>
          <a:blip r:embed="rId2"/>
          <a:stretch>
            <a:fillRect/>
          </a:stretch>
        </p:blipFill>
        <p:spPr>
          <a:xfrm rot="360000">
            <a:off x="280839" y="1153670"/>
            <a:ext cx="6030869" cy="561588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4A92EDF5-2712-DC23-31B7-4D0D45758733}"/>
              </a:ext>
            </a:extLst>
          </p:cNvPr>
          <p:cNvPicPr>
            <a:picLocks noChangeAspect="1"/>
          </p:cNvPicPr>
          <p:nvPr/>
        </p:nvPicPr>
        <p:blipFill>
          <a:blip r:embed="rId3"/>
          <a:stretch>
            <a:fillRect/>
          </a:stretch>
        </p:blipFill>
        <p:spPr>
          <a:xfrm rot="21240000">
            <a:off x="5664760" y="819523"/>
            <a:ext cx="6925704" cy="5217897"/>
          </a:xfrm>
          <a:prstGeom prst="rect">
            <a:avLst/>
          </a:prstGeom>
        </p:spPr>
      </p:pic>
      <p:sp>
        <p:nvSpPr>
          <p:cNvPr id="3" name="TextBox 2">
            <a:extLst>
              <a:ext uri="{FF2B5EF4-FFF2-40B4-BE49-F238E27FC236}">
                <a16:creationId xmlns:a16="http://schemas.microsoft.com/office/drawing/2014/main" id="{4F9E3261-CE4E-9AE5-E67B-F8158B4CB51A}"/>
              </a:ext>
            </a:extLst>
          </p:cNvPr>
          <p:cNvSpPr txBox="1"/>
          <p:nvPr/>
        </p:nvSpPr>
        <p:spPr>
          <a:xfrm>
            <a:off x="0" y="6552514"/>
            <a:ext cx="2803490" cy="230832"/>
          </a:xfrm>
          <a:prstGeom prst="rect">
            <a:avLst/>
          </a:prstGeom>
          <a:noFill/>
        </p:spPr>
        <p:txBody>
          <a:bodyPr wrap="square" rtlCol="0">
            <a:spAutoFit/>
          </a:bodyPr>
          <a:lstStyle/>
          <a:p>
            <a:r>
              <a:rPr lang="et-EE" sz="900" dirty="0">
                <a:solidFill>
                  <a:schemeClr val="accent5">
                    <a:lumMod val="10000"/>
                  </a:schemeClr>
                </a:solidFill>
              </a:rPr>
              <a:t>Pildid: Erakogu</a:t>
            </a:r>
          </a:p>
        </p:txBody>
      </p:sp>
    </p:spTree>
    <p:extLst>
      <p:ext uri="{BB962C8B-B14F-4D97-AF65-F5344CB8AC3E}">
        <p14:creationId xmlns:p14="http://schemas.microsoft.com/office/powerpoint/2010/main" val="7344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A71CA5-5CCC-BBD6-88E3-9805F9582D5C}"/>
              </a:ext>
            </a:extLst>
          </p:cNvPr>
          <p:cNvSpPr txBox="1"/>
          <p:nvPr/>
        </p:nvSpPr>
        <p:spPr>
          <a:xfrm>
            <a:off x="3653920" y="535457"/>
            <a:ext cx="38660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t>Tervisekassa</a:t>
            </a:r>
            <a:r>
              <a:rPr lang="en-US" sz="2800" dirty="0"/>
              <a:t> </a:t>
            </a:r>
            <a:r>
              <a:rPr lang="en-US" sz="2800" err="1"/>
              <a:t>statistika</a:t>
            </a:r>
            <a:r>
              <a:rPr lang="en-US" sz="2800" dirty="0"/>
              <a:t> </a:t>
            </a:r>
          </a:p>
          <a:p>
            <a:r>
              <a:rPr lang="en-US" sz="2800" dirty="0"/>
              <a:t>I20-25</a:t>
            </a:r>
          </a:p>
        </p:txBody>
      </p:sp>
      <p:sp>
        <p:nvSpPr>
          <p:cNvPr id="7" name="TextBox 6">
            <a:extLst>
              <a:ext uri="{FF2B5EF4-FFF2-40B4-BE49-F238E27FC236}">
                <a16:creationId xmlns:a16="http://schemas.microsoft.com/office/drawing/2014/main" id="{8778567E-F567-1D4C-6793-02CD4D4469D4}"/>
              </a:ext>
            </a:extLst>
          </p:cNvPr>
          <p:cNvSpPr txBox="1"/>
          <p:nvPr/>
        </p:nvSpPr>
        <p:spPr>
          <a:xfrm>
            <a:off x="3652645" y="5897471"/>
            <a:ext cx="48994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Aasta 2025 </a:t>
            </a:r>
          </a:p>
        </p:txBody>
      </p:sp>
      <p:pic>
        <p:nvPicPr>
          <p:cNvPr id="2" name="Picture 1">
            <a:extLst>
              <a:ext uri="{FF2B5EF4-FFF2-40B4-BE49-F238E27FC236}">
                <a16:creationId xmlns:a16="http://schemas.microsoft.com/office/drawing/2014/main" id="{6898FF92-52DA-05F3-1671-127C8AF04E53}"/>
              </a:ext>
            </a:extLst>
          </p:cNvPr>
          <p:cNvPicPr>
            <a:picLocks noChangeAspect="1"/>
          </p:cNvPicPr>
          <p:nvPr/>
        </p:nvPicPr>
        <p:blipFill>
          <a:blip r:embed="rId2"/>
          <a:stretch>
            <a:fillRect/>
          </a:stretch>
        </p:blipFill>
        <p:spPr>
          <a:xfrm>
            <a:off x="85725" y="457444"/>
            <a:ext cx="12020550" cy="5200650"/>
          </a:xfrm>
          <a:prstGeom prst="rect">
            <a:avLst/>
          </a:prstGeom>
        </p:spPr>
      </p:pic>
    </p:spTree>
    <p:extLst>
      <p:ext uri="{BB962C8B-B14F-4D97-AF65-F5344CB8AC3E}">
        <p14:creationId xmlns:p14="http://schemas.microsoft.com/office/powerpoint/2010/main" val="304424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F112-ADE1-3FBE-EC30-7A303060E4D9}"/>
              </a:ext>
            </a:extLst>
          </p:cNvPr>
          <p:cNvSpPr>
            <a:spLocks noGrp="1"/>
          </p:cNvSpPr>
          <p:nvPr>
            <p:ph type="title"/>
          </p:nvPr>
        </p:nvSpPr>
        <p:spPr>
          <a:xfrm>
            <a:off x="635000" y="635000"/>
            <a:ext cx="10282350" cy="802843"/>
          </a:xfrm>
        </p:spPr>
        <p:txBody>
          <a:bodyPr anchor="t">
            <a:normAutofit/>
          </a:bodyPr>
          <a:lstStyle/>
          <a:p>
            <a:r>
              <a:rPr lang="en-US" dirty="0"/>
              <a:t>Blue ocean?</a:t>
            </a:r>
          </a:p>
        </p:txBody>
      </p:sp>
      <p:pic>
        <p:nvPicPr>
          <p:cNvPr id="3" name="Picture 2" descr="A group of green people holding hands&#10;&#10;AI-generated content may be incorrect.">
            <a:extLst>
              <a:ext uri="{FF2B5EF4-FFF2-40B4-BE49-F238E27FC236}">
                <a16:creationId xmlns:a16="http://schemas.microsoft.com/office/drawing/2014/main" id="{5FB47040-C2ED-DAB9-02E5-4B62C65EA67D}"/>
              </a:ext>
            </a:extLst>
          </p:cNvPr>
          <p:cNvPicPr>
            <a:picLocks noChangeAspect="1"/>
          </p:cNvPicPr>
          <p:nvPr/>
        </p:nvPicPr>
        <p:blipFill>
          <a:blip r:embed="rId2"/>
          <a:stretch>
            <a:fillRect/>
          </a:stretch>
        </p:blipFill>
        <p:spPr>
          <a:xfrm>
            <a:off x="849922" y="1517266"/>
            <a:ext cx="10282351" cy="1413822"/>
          </a:xfrm>
          <a:prstGeom prst="rect">
            <a:avLst/>
          </a:prstGeom>
          <a:noFill/>
        </p:spPr>
      </p:pic>
      <p:sp>
        <p:nvSpPr>
          <p:cNvPr id="4" name="TextBox 3">
            <a:extLst>
              <a:ext uri="{FF2B5EF4-FFF2-40B4-BE49-F238E27FC236}">
                <a16:creationId xmlns:a16="http://schemas.microsoft.com/office/drawing/2014/main" id="{42587FA1-9F40-832B-6679-D5B2DA8DEAC2}"/>
              </a:ext>
            </a:extLst>
          </p:cNvPr>
          <p:cNvSpPr txBox="1"/>
          <p:nvPr/>
        </p:nvSpPr>
        <p:spPr>
          <a:xfrm>
            <a:off x="1061589" y="3508783"/>
            <a:ext cx="66805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8% </a:t>
            </a:r>
            <a:r>
              <a:rPr lang="en-US" sz="2400" dirty="0" err="1">
                <a:solidFill>
                  <a:schemeClr val="bg1"/>
                </a:solidFill>
              </a:rPr>
              <a:t>patsientidest</a:t>
            </a:r>
            <a:r>
              <a:rPr lang="en-US" sz="2400" dirty="0">
                <a:solidFill>
                  <a:schemeClr val="bg1"/>
                </a:solidFill>
              </a:rPr>
              <a:t> </a:t>
            </a:r>
            <a:r>
              <a:rPr lang="en-US" sz="2400" dirty="0" err="1">
                <a:solidFill>
                  <a:schemeClr val="bg1"/>
                </a:solidFill>
              </a:rPr>
              <a:t>külastasid</a:t>
            </a:r>
            <a:r>
              <a:rPr lang="en-US" sz="2400" dirty="0">
                <a:solidFill>
                  <a:schemeClr val="bg1"/>
                </a:solidFill>
              </a:rPr>
              <a:t> </a:t>
            </a:r>
            <a:r>
              <a:rPr lang="en-US" sz="2400" dirty="0" err="1">
                <a:solidFill>
                  <a:schemeClr val="bg1"/>
                </a:solidFill>
              </a:rPr>
              <a:t>taastusarsti</a:t>
            </a:r>
            <a:r>
              <a:rPr lang="en-US" sz="2400" dirty="0">
                <a:solidFill>
                  <a:schemeClr val="bg1"/>
                </a:solidFill>
              </a:rPr>
              <a:t> </a:t>
            </a:r>
            <a:r>
              <a:rPr lang="en-US" sz="2400" dirty="0" err="1">
                <a:solidFill>
                  <a:schemeClr val="bg1"/>
                </a:solidFill>
              </a:rPr>
              <a:t>peale</a:t>
            </a:r>
            <a:r>
              <a:rPr lang="en-US" sz="2400" dirty="0">
                <a:solidFill>
                  <a:schemeClr val="bg1"/>
                </a:solidFill>
              </a:rPr>
              <a:t> MI</a:t>
            </a:r>
          </a:p>
        </p:txBody>
      </p:sp>
      <p:sp>
        <p:nvSpPr>
          <p:cNvPr id="5" name="TextBox 4">
            <a:extLst>
              <a:ext uri="{FF2B5EF4-FFF2-40B4-BE49-F238E27FC236}">
                <a16:creationId xmlns:a16="http://schemas.microsoft.com/office/drawing/2014/main" id="{C4611620-99A4-8D38-7178-7AB8B7664AAF}"/>
              </a:ext>
            </a:extLst>
          </p:cNvPr>
          <p:cNvSpPr txBox="1"/>
          <p:nvPr/>
        </p:nvSpPr>
        <p:spPr>
          <a:xfrm>
            <a:off x="138396" y="6279987"/>
            <a:ext cx="82476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i="1" dirty="0">
                <a:solidFill>
                  <a:schemeClr val="bg1"/>
                </a:solidFill>
                <a:latin typeface="Aptos"/>
                <a:ea typeface="Calibri"/>
                <a:cs typeface="Calibri"/>
              </a:rPr>
              <a:t>Marandi et al, ESC Congress 2025 poster "Post-hospital management of acute myocardial infarction patients in Estonia today and tomorrow" </a:t>
            </a:r>
            <a:endParaRPr lang="en-US" sz="1000" i="1">
              <a:solidFill>
                <a:schemeClr val="bg1"/>
              </a:solidFill>
              <a:latin typeface="Aptos"/>
            </a:endParaRPr>
          </a:p>
          <a:p>
            <a:pPr marL="171450" indent="-171450">
              <a:buFont typeface="Arial"/>
              <a:buChar char="•"/>
            </a:pPr>
            <a:r>
              <a:rPr lang="fi-FI" sz="1000" i="1" dirty="0" err="1">
                <a:solidFill>
                  <a:schemeClr val="bg1"/>
                </a:solidFill>
                <a:latin typeface="Aptos"/>
              </a:rPr>
              <a:t>Marandi</a:t>
            </a:r>
            <a:r>
              <a:rPr lang="fi-FI" sz="1000" i="1" dirty="0">
                <a:solidFill>
                  <a:schemeClr val="bg1"/>
                </a:solidFill>
                <a:latin typeface="Aptos"/>
              </a:rPr>
              <a:t> et </a:t>
            </a:r>
            <a:r>
              <a:rPr lang="fi-FI" sz="1000" i="1" dirty="0" err="1">
                <a:solidFill>
                  <a:schemeClr val="bg1"/>
                </a:solidFill>
                <a:latin typeface="Aptos"/>
              </a:rPr>
              <a:t>al</a:t>
            </a:r>
            <a:r>
              <a:rPr lang="fi-FI" sz="1000" i="1" dirty="0">
                <a:solidFill>
                  <a:schemeClr val="bg1"/>
                </a:solidFill>
                <a:latin typeface="Aptos"/>
              </a:rPr>
              <a:t>, "</a:t>
            </a:r>
            <a:r>
              <a:rPr lang="fi-FI" sz="1000" i="1" dirty="0" err="1">
                <a:solidFill>
                  <a:schemeClr val="bg1"/>
                </a:solidFill>
                <a:latin typeface="Aptos"/>
              </a:rPr>
              <a:t>Müokardiinfarktihaige</a:t>
            </a:r>
            <a:r>
              <a:rPr lang="fi-FI" sz="1000" i="1" dirty="0">
                <a:solidFill>
                  <a:schemeClr val="bg1"/>
                </a:solidFill>
                <a:latin typeface="Aptos"/>
              </a:rPr>
              <a:t> </a:t>
            </a:r>
            <a:r>
              <a:rPr lang="fi-FI" sz="1000" i="1" dirty="0" err="1">
                <a:solidFill>
                  <a:schemeClr val="bg1"/>
                </a:solidFill>
                <a:latin typeface="Aptos"/>
              </a:rPr>
              <a:t>käsitlus</a:t>
            </a:r>
            <a:r>
              <a:rPr lang="fi-FI" sz="1000" i="1" dirty="0">
                <a:solidFill>
                  <a:schemeClr val="bg1"/>
                </a:solidFill>
                <a:latin typeface="Aptos"/>
              </a:rPr>
              <a:t> </a:t>
            </a:r>
            <a:r>
              <a:rPr lang="fi-FI" sz="1000" i="1" dirty="0" err="1">
                <a:solidFill>
                  <a:schemeClr val="bg1"/>
                </a:solidFill>
                <a:latin typeface="Aptos"/>
              </a:rPr>
              <a:t>esimesel</a:t>
            </a:r>
            <a:r>
              <a:rPr lang="fi-FI" sz="1000" i="1" dirty="0">
                <a:solidFill>
                  <a:schemeClr val="bg1"/>
                </a:solidFill>
                <a:latin typeface="Aptos"/>
              </a:rPr>
              <a:t> </a:t>
            </a:r>
            <a:r>
              <a:rPr lang="fi-FI" sz="1000" i="1" dirty="0" err="1">
                <a:solidFill>
                  <a:schemeClr val="bg1"/>
                </a:solidFill>
                <a:latin typeface="Aptos"/>
              </a:rPr>
              <a:t>aastal</a:t>
            </a:r>
            <a:r>
              <a:rPr lang="fi-FI" sz="1000" i="1" dirty="0">
                <a:solidFill>
                  <a:schemeClr val="bg1"/>
                </a:solidFill>
                <a:latin typeface="Aptos"/>
              </a:rPr>
              <a:t> </a:t>
            </a:r>
            <a:r>
              <a:rPr lang="fi-FI" sz="1000" i="1" dirty="0" err="1">
                <a:solidFill>
                  <a:schemeClr val="bg1"/>
                </a:solidFill>
                <a:latin typeface="Aptos"/>
              </a:rPr>
              <a:t>pärast</a:t>
            </a:r>
            <a:r>
              <a:rPr lang="fi-FI" sz="1000" i="1" dirty="0">
                <a:solidFill>
                  <a:schemeClr val="bg1"/>
                </a:solidFill>
                <a:latin typeface="Aptos"/>
              </a:rPr>
              <a:t> </a:t>
            </a:r>
            <a:r>
              <a:rPr lang="fi-FI" sz="1000" i="1" dirty="0" err="1">
                <a:solidFill>
                  <a:schemeClr val="bg1"/>
                </a:solidFill>
                <a:latin typeface="Aptos"/>
              </a:rPr>
              <a:t>haigestumist</a:t>
            </a:r>
            <a:r>
              <a:rPr lang="fi-FI" sz="1000" i="1" dirty="0">
                <a:solidFill>
                  <a:schemeClr val="bg1"/>
                </a:solidFill>
                <a:latin typeface="Aptos"/>
              </a:rPr>
              <a:t>" Eesti </a:t>
            </a:r>
            <a:r>
              <a:rPr lang="fi-FI" sz="1000" i="1" dirty="0" err="1">
                <a:solidFill>
                  <a:schemeClr val="bg1"/>
                </a:solidFill>
                <a:latin typeface="Aptos"/>
              </a:rPr>
              <a:t>Arst</a:t>
            </a:r>
            <a:r>
              <a:rPr lang="fi-FI" sz="1000" i="1" dirty="0">
                <a:solidFill>
                  <a:schemeClr val="bg1"/>
                </a:solidFill>
                <a:latin typeface="Aptos"/>
              </a:rPr>
              <a:t> 2022; 101(5):324–328</a:t>
            </a:r>
            <a:endParaRPr lang="fi-FI" sz="1000" i="1" dirty="0">
              <a:solidFill>
                <a:schemeClr val="bg1"/>
              </a:solidFill>
              <a:latin typeface="Aptos"/>
              <a:ea typeface="Calibri"/>
              <a:cs typeface="Times New Roman"/>
            </a:endParaRPr>
          </a:p>
          <a:p>
            <a:pPr marL="171450" indent="-171450">
              <a:buFont typeface="Arial"/>
              <a:buChar char="•"/>
            </a:pPr>
            <a:endParaRPr lang="fi-FI" sz="1000" i="1" dirty="0">
              <a:solidFill>
                <a:schemeClr val="bg1"/>
              </a:solidFill>
              <a:latin typeface="Times New Roman"/>
              <a:ea typeface="Calibri"/>
              <a:cs typeface="Times New Roman"/>
            </a:endParaRPr>
          </a:p>
          <a:p>
            <a:endParaRPr lang="en-US" sz="1000" i="1" dirty="0">
              <a:solidFill>
                <a:schemeClr val="bg1"/>
              </a:solidFill>
            </a:endParaRPr>
          </a:p>
        </p:txBody>
      </p:sp>
      <p:sp>
        <p:nvSpPr>
          <p:cNvPr id="6" name="TextBox 5">
            <a:extLst>
              <a:ext uri="{FF2B5EF4-FFF2-40B4-BE49-F238E27FC236}">
                <a16:creationId xmlns:a16="http://schemas.microsoft.com/office/drawing/2014/main" id="{EC1BEF12-C69B-E2A3-DFCF-4AE6D46B8010}"/>
              </a:ext>
            </a:extLst>
          </p:cNvPr>
          <p:cNvSpPr txBox="1"/>
          <p:nvPr/>
        </p:nvSpPr>
        <p:spPr>
          <a:xfrm>
            <a:off x="4607169" y="4538784"/>
            <a:ext cx="68462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solidFill>
                  <a:schemeClr val="bg1"/>
                </a:solidFill>
                <a:latin typeface="Inter"/>
              </a:rPr>
              <a:t>Alla</a:t>
            </a:r>
            <a:r>
              <a:rPr lang="en-US" sz="2400" dirty="0">
                <a:solidFill>
                  <a:schemeClr val="bg1"/>
                </a:solidFill>
                <a:latin typeface="Inter"/>
              </a:rPr>
              <a:t> 1% </a:t>
            </a:r>
            <a:r>
              <a:rPr lang="en-US" sz="2400" dirty="0" err="1">
                <a:solidFill>
                  <a:schemeClr val="bg1"/>
                </a:solidFill>
                <a:latin typeface="Inter"/>
              </a:rPr>
              <a:t>läbisid</a:t>
            </a:r>
            <a:r>
              <a:rPr lang="en-US" sz="2400" dirty="0">
                <a:solidFill>
                  <a:schemeClr val="bg1"/>
                </a:solidFill>
                <a:latin typeface="Inter"/>
              </a:rPr>
              <a:t> </a:t>
            </a:r>
            <a:r>
              <a:rPr lang="en-US" sz="2400" dirty="0" err="1">
                <a:solidFill>
                  <a:schemeClr val="bg1"/>
                </a:solidFill>
                <a:latin typeface="Inter"/>
              </a:rPr>
              <a:t>aastal</a:t>
            </a:r>
            <a:r>
              <a:rPr lang="en-US" sz="2400" dirty="0">
                <a:solidFill>
                  <a:schemeClr val="bg1"/>
                </a:solidFill>
                <a:latin typeface="Inter"/>
              </a:rPr>
              <a:t> 2022 </a:t>
            </a:r>
            <a:r>
              <a:rPr lang="en-US" sz="2400" dirty="0" err="1">
                <a:solidFill>
                  <a:schemeClr val="bg1"/>
                </a:solidFill>
                <a:latin typeface="Inter"/>
              </a:rPr>
              <a:t>pakutud</a:t>
            </a:r>
            <a:r>
              <a:rPr lang="en-US" sz="2400" dirty="0">
                <a:solidFill>
                  <a:schemeClr val="bg1"/>
                </a:solidFill>
                <a:latin typeface="Inter"/>
              </a:rPr>
              <a:t> </a:t>
            </a:r>
            <a:r>
              <a:rPr lang="en-US" sz="2400" dirty="0" err="1">
                <a:solidFill>
                  <a:schemeClr val="bg1"/>
                </a:solidFill>
                <a:latin typeface="Inter"/>
              </a:rPr>
              <a:t>teekonda</a:t>
            </a:r>
            <a:endParaRPr lang="en-US" sz="2400" dirty="0">
              <a:solidFill>
                <a:schemeClr val="bg1"/>
              </a:solidFill>
              <a:latin typeface="Inter"/>
            </a:endParaRPr>
          </a:p>
        </p:txBody>
      </p:sp>
    </p:spTree>
    <p:extLst>
      <p:ext uri="{BB962C8B-B14F-4D97-AF65-F5344CB8AC3E}">
        <p14:creationId xmlns:p14="http://schemas.microsoft.com/office/powerpoint/2010/main" val="167641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2A52-559F-9CF6-C6BD-72D35A5BB8A7}"/>
              </a:ext>
            </a:extLst>
          </p:cNvPr>
          <p:cNvSpPr>
            <a:spLocks noGrp="1"/>
          </p:cNvSpPr>
          <p:nvPr>
            <p:ph type="title"/>
          </p:nvPr>
        </p:nvSpPr>
        <p:spPr>
          <a:xfrm>
            <a:off x="771769" y="2466369"/>
            <a:ext cx="5461000" cy="1146995"/>
          </a:xfrm>
        </p:spPr>
        <p:txBody>
          <a:bodyPr anchor="t">
            <a:normAutofit fontScale="90000"/>
          </a:bodyPr>
          <a:lstStyle/>
          <a:p>
            <a:r>
              <a:rPr lang="en-US" sz="6000" err="1">
                <a:ea typeface="+mj-lt"/>
                <a:cs typeface="+mj-lt"/>
              </a:rPr>
              <a:t>Südamehaige</a:t>
            </a:r>
            <a:r>
              <a:rPr lang="en-US" sz="6000">
                <a:ea typeface="+mj-lt"/>
                <a:cs typeface="+mj-lt"/>
              </a:rPr>
              <a:t> </a:t>
            </a:r>
            <a:r>
              <a:rPr lang="en-US" sz="6000" err="1">
                <a:ea typeface="+mj-lt"/>
                <a:cs typeface="+mj-lt"/>
              </a:rPr>
              <a:t>kompleksne</a:t>
            </a:r>
            <a:r>
              <a:rPr lang="en-US" sz="6000">
                <a:ea typeface="+mj-lt"/>
                <a:cs typeface="+mj-lt"/>
              </a:rPr>
              <a:t> </a:t>
            </a:r>
            <a:r>
              <a:rPr lang="en-US" sz="6000" err="1">
                <a:ea typeface="+mj-lt"/>
                <a:cs typeface="+mj-lt"/>
              </a:rPr>
              <a:t>taastusravi</a:t>
            </a:r>
            <a:endParaRPr lang="en-US" sz="6000" err="1">
              <a:solidFill>
                <a:srgbClr val="000000"/>
              </a:solidFill>
              <a:ea typeface="+mj-lt"/>
              <a:cs typeface="+mj-lt"/>
            </a:endParaRPr>
          </a:p>
          <a:p>
            <a:endParaRPr lang="en-US" sz="4100" dirty="0"/>
          </a:p>
        </p:txBody>
      </p:sp>
      <p:pic>
        <p:nvPicPr>
          <p:cNvPr id="7" name="Picture 6" descr="A white background with black text&#10;&#10;AI-generated content may be incorrect.">
            <a:extLst>
              <a:ext uri="{FF2B5EF4-FFF2-40B4-BE49-F238E27FC236}">
                <a16:creationId xmlns:a16="http://schemas.microsoft.com/office/drawing/2014/main" id="{3B1E68CE-1A3D-1339-3806-5BE0B8B97D58}"/>
              </a:ext>
            </a:extLst>
          </p:cNvPr>
          <p:cNvPicPr>
            <a:picLocks noChangeAspect="1"/>
          </p:cNvPicPr>
          <p:nvPr/>
        </p:nvPicPr>
        <p:blipFill>
          <a:blip r:embed="rId2"/>
          <a:stretch>
            <a:fillRect/>
          </a:stretch>
        </p:blipFill>
        <p:spPr>
          <a:xfrm>
            <a:off x="5194422" y="180975"/>
            <a:ext cx="4733925" cy="6496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812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EC70DF6E-0FE6-F9C4-ECBB-A3C3035B079D}"/>
              </a:ext>
            </a:extLst>
          </p:cNvPr>
          <p:cNvPicPr>
            <a:picLocks noGrp="1" noChangeAspect="1"/>
          </p:cNvPicPr>
          <p:nvPr>
            <p:ph idx="1"/>
          </p:nvPr>
        </p:nvPicPr>
        <p:blipFill>
          <a:blip r:embed="rId2"/>
          <a:stretch>
            <a:fillRect/>
          </a:stretch>
        </p:blipFill>
        <p:spPr>
          <a:xfrm>
            <a:off x="5098265" y="514625"/>
            <a:ext cx="6467475" cy="522922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223314-217D-1510-F3A2-AD71DE05B804}"/>
              </a:ext>
            </a:extLst>
          </p:cNvPr>
          <p:cNvSpPr>
            <a:spLocks noGrp="1"/>
          </p:cNvSpPr>
          <p:nvPr>
            <p:ph type="title"/>
          </p:nvPr>
        </p:nvSpPr>
        <p:spPr/>
        <p:txBody>
          <a:bodyPr/>
          <a:lstStyle/>
          <a:p>
            <a:r>
              <a:rPr lang="en-US" dirty="0"/>
              <a:t>Kes </a:t>
            </a:r>
            <a:r>
              <a:rPr lang="en-US" dirty="0" err="1"/>
              <a:t>vajab</a:t>
            </a:r>
            <a:r>
              <a:rPr lang="en-US" dirty="0"/>
              <a:t> </a:t>
            </a:r>
            <a:r>
              <a:rPr lang="en-US" dirty="0" err="1"/>
              <a:t>taastusravi</a:t>
            </a:r>
            <a:r>
              <a:rPr lang="en-US" dirty="0"/>
              <a:t>?</a:t>
            </a:r>
          </a:p>
        </p:txBody>
      </p:sp>
      <p:pic>
        <p:nvPicPr>
          <p:cNvPr id="7" name="Picture 6" descr="A close-up of a chart&#10;&#10;AI-generated content may be incorrect.">
            <a:extLst>
              <a:ext uri="{FF2B5EF4-FFF2-40B4-BE49-F238E27FC236}">
                <a16:creationId xmlns:a16="http://schemas.microsoft.com/office/drawing/2014/main" id="{5491E633-2956-9237-FAF4-D9BF84B9431A}"/>
              </a:ext>
            </a:extLst>
          </p:cNvPr>
          <p:cNvPicPr>
            <a:picLocks noChangeAspect="1"/>
          </p:cNvPicPr>
          <p:nvPr/>
        </p:nvPicPr>
        <p:blipFill>
          <a:blip r:embed="rId3"/>
          <a:stretch>
            <a:fillRect/>
          </a:stretch>
        </p:blipFill>
        <p:spPr>
          <a:xfrm>
            <a:off x="99497" y="2972185"/>
            <a:ext cx="6525140" cy="4146979"/>
          </a:xfrm>
          <a:prstGeom prst="rect">
            <a:avLst/>
          </a:prstGeom>
        </p:spPr>
      </p:pic>
      <p:sp>
        <p:nvSpPr>
          <p:cNvPr id="9" name="TextBox 8">
            <a:extLst>
              <a:ext uri="{FF2B5EF4-FFF2-40B4-BE49-F238E27FC236}">
                <a16:creationId xmlns:a16="http://schemas.microsoft.com/office/drawing/2014/main" id="{ABA66BB8-388B-541B-E013-C85E47DD1239}"/>
              </a:ext>
            </a:extLst>
          </p:cNvPr>
          <p:cNvSpPr txBox="1"/>
          <p:nvPr/>
        </p:nvSpPr>
        <p:spPr>
          <a:xfrm>
            <a:off x="-3260784" y="6304363"/>
            <a:ext cx="9205414" cy="1103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a:lnSpc>
                <a:spcPct val="90000"/>
              </a:lnSpc>
              <a:spcBef>
                <a:spcPts val="1200"/>
              </a:spcBef>
              <a:spcAft>
                <a:spcPts val="200"/>
              </a:spcAft>
              <a:buFont typeface="Arial"/>
              <a:buChar char="•"/>
            </a:pPr>
            <a:r>
              <a:rPr lang="ru-RU" sz="1100" i="1" dirty="0">
                <a:solidFill>
                  <a:srgbClr val="FFFFFF"/>
                </a:solidFill>
                <a:latin typeface="Arial"/>
                <a:cs typeface="Arial"/>
              </a:rPr>
              <a:t>2016 European </a:t>
            </a:r>
            <a:r>
              <a:rPr lang="ru-RU" sz="1100" i="1" err="1">
                <a:solidFill>
                  <a:srgbClr val="FFFFFF"/>
                </a:solidFill>
                <a:latin typeface="Arial"/>
                <a:cs typeface="Arial"/>
              </a:rPr>
              <a:t>Guidelines</a:t>
            </a:r>
            <a:r>
              <a:rPr lang="ru-RU" sz="1100" i="1" dirty="0">
                <a:solidFill>
                  <a:srgbClr val="FFFFFF"/>
                </a:solidFill>
                <a:latin typeface="Arial"/>
                <a:cs typeface="Arial"/>
              </a:rPr>
              <a:t> </a:t>
            </a:r>
            <a:r>
              <a:rPr lang="ru-RU" sz="1100" i="1" err="1">
                <a:solidFill>
                  <a:srgbClr val="FFFFFF"/>
                </a:solidFill>
                <a:latin typeface="Arial"/>
                <a:cs typeface="Arial"/>
              </a:rPr>
              <a:t>on</a:t>
            </a:r>
            <a:r>
              <a:rPr lang="ru-RU" sz="1100" i="1" dirty="0">
                <a:solidFill>
                  <a:srgbClr val="FFFFFF"/>
                </a:solidFill>
                <a:latin typeface="Arial"/>
                <a:cs typeface="Arial"/>
              </a:rPr>
              <a:t> </a:t>
            </a:r>
            <a:r>
              <a:rPr lang="ru-RU" sz="1100" i="1" err="1">
                <a:solidFill>
                  <a:srgbClr val="FFFFFF"/>
                </a:solidFill>
                <a:latin typeface="Arial"/>
                <a:cs typeface="Arial"/>
              </a:rPr>
              <a:t>cardiovascular</a:t>
            </a:r>
            <a:r>
              <a:rPr lang="ru-RU" sz="1100" i="1" dirty="0">
                <a:solidFill>
                  <a:srgbClr val="FFFFFF"/>
                </a:solidFill>
                <a:latin typeface="Arial"/>
                <a:cs typeface="Arial"/>
              </a:rPr>
              <a:t> </a:t>
            </a:r>
            <a:r>
              <a:rPr lang="ru-RU" sz="1100" i="1" err="1">
                <a:solidFill>
                  <a:srgbClr val="FFFFFF"/>
                </a:solidFill>
                <a:latin typeface="Arial"/>
                <a:cs typeface="Arial"/>
              </a:rPr>
              <a:t>disease</a:t>
            </a:r>
            <a:r>
              <a:rPr lang="ru-RU" sz="1100" i="1" dirty="0">
                <a:solidFill>
                  <a:srgbClr val="FFFFFF"/>
                </a:solidFill>
                <a:latin typeface="Arial"/>
                <a:cs typeface="Arial"/>
              </a:rPr>
              <a:t> </a:t>
            </a:r>
            <a:r>
              <a:rPr lang="ru-RU" sz="1100" i="1" err="1">
                <a:solidFill>
                  <a:srgbClr val="FFFFFF"/>
                </a:solidFill>
                <a:latin typeface="Arial"/>
                <a:cs typeface="Arial"/>
              </a:rPr>
              <a:t>prevention</a:t>
            </a:r>
            <a:r>
              <a:rPr lang="ru-RU" sz="1100" i="1" dirty="0">
                <a:solidFill>
                  <a:srgbClr val="FFFFFF"/>
                </a:solidFill>
                <a:latin typeface="Arial"/>
                <a:cs typeface="Arial"/>
              </a:rPr>
              <a:t> </a:t>
            </a:r>
            <a:r>
              <a:rPr lang="ru-RU" sz="1100" i="1" err="1">
                <a:solidFill>
                  <a:srgbClr val="FFFFFF"/>
                </a:solidFill>
                <a:latin typeface="Arial"/>
                <a:cs typeface="Arial"/>
              </a:rPr>
              <a:t>in</a:t>
            </a:r>
            <a:r>
              <a:rPr lang="ru-RU" sz="1100" i="1" dirty="0">
                <a:solidFill>
                  <a:srgbClr val="FFFFFF"/>
                </a:solidFill>
                <a:latin typeface="Arial"/>
                <a:cs typeface="Arial"/>
              </a:rPr>
              <a:t> </a:t>
            </a:r>
            <a:r>
              <a:rPr lang="ru-RU" sz="1100" i="1" err="1">
                <a:solidFill>
                  <a:srgbClr val="FFFFFF"/>
                </a:solidFill>
                <a:latin typeface="Arial"/>
                <a:cs typeface="Arial"/>
              </a:rPr>
              <a:t>clinical</a:t>
            </a:r>
            <a:r>
              <a:rPr lang="ru-RU" sz="1100" i="1" dirty="0">
                <a:solidFill>
                  <a:srgbClr val="FFFFFF"/>
                </a:solidFill>
                <a:latin typeface="Arial"/>
                <a:cs typeface="Arial"/>
              </a:rPr>
              <a:t> </a:t>
            </a:r>
            <a:r>
              <a:rPr lang="ru-RU" sz="1100" i="1" err="1">
                <a:solidFill>
                  <a:srgbClr val="FFFFFF"/>
                </a:solidFill>
                <a:latin typeface="Arial"/>
                <a:cs typeface="Arial"/>
              </a:rPr>
              <a:t>practice</a:t>
            </a:r>
            <a:endParaRPr lang="ru-RU" sz="1100" i="1">
              <a:solidFill>
                <a:srgbClr val="FFFFFF"/>
              </a:solidFill>
              <a:latin typeface="Arial"/>
              <a:cs typeface="Arial"/>
            </a:endParaRPr>
          </a:p>
          <a:p>
            <a:pPr marL="285750" indent="-285750" algn="r">
              <a:lnSpc>
                <a:spcPct val="90000"/>
              </a:lnSpc>
              <a:spcBef>
                <a:spcPts val="1200"/>
              </a:spcBef>
              <a:spcAft>
                <a:spcPts val="200"/>
              </a:spcAft>
              <a:buFont typeface="Arial"/>
              <a:buChar char="•"/>
            </a:pPr>
            <a:r>
              <a:rPr lang="ru-RU" sz="1100" i="1" dirty="0">
                <a:solidFill>
                  <a:srgbClr val="FFFFFF"/>
                </a:solidFill>
                <a:latin typeface="Arial"/>
                <a:cs typeface="Arial"/>
              </a:rPr>
              <a:t>European Heart Journal (2023) 00, 1–98 https://doi.org/10.1093/eurheartj/ehad192</a:t>
            </a:r>
          </a:p>
          <a:p>
            <a:pPr marL="285750" indent="-285750" algn="r">
              <a:lnSpc>
                <a:spcPct val="90000"/>
              </a:lnSpc>
              <a:spcBef>
                <a:spcPts val="1200"/>
              </a:spcBef>
              <a:spcAft>
                <a:spcPts val="200"/>
              </a:spcAft>
              <a:buFont typeface="Arial"/>
              <a:buChar char="•"/>
            </a:pPr>
            <a:endParaRPr lang="ru-RU" sz="1100" i="1" dirty="0">
              <a:solidFill>
                <a:srgbClr val="FFFFFF"/>
              </a:solidFill>
              <a:latin typeface="Arial"/>
              <a:cs typeface="Arial"/>
            </a:endParaRPr>
          </a:p>
          <a:p>
            <a:endParaRPr lang="en-US" sz="1100" dirty="0"/>
          </a:p>
        </p:txBody>
      </p:sp>
      <p:pic>
        <p:nvPicPr>
          <p:cNvPr id="10" name="Picture 9" descr="Изображение выглядит как текст, электроника, снимок экрана, программное обеспечение&#10;&#10;Автоматически созданное описание">
            <a:extLst>
              <a:ext uri="{FF2B5EF4-FFF2-40B4-BE49-F238E27FC236}">
                <a16:creationId xmlns:a16="http://schemas.microsoft.com/office/drawing/2014/main" id="{462B26BB-31B5-A06C-4D3A-D0003EEA5D54}"/>
              </a:ext>
            </a:extLst>
          </p:cNvPr>
          <p:cNvPicPr>
            <a:picLocks noChangeAspect="1"/>
          </p:cNvPicPr>
          <p:nvPr/>
        </p:nvPicPr>
        <p:blipFill>
          <a:blip r:embed="rId4"/>
          <a:stretch>
            <a:fillRect/>
          </a:stretch>
        </p:blipFill>
        <p:spPr>
          <a:xfrm rot="21180000">
            <a:off x="129761" y="1437654"/>
            <a:ext cx="6477000" cy="2657475"/>
          </a:xfrm>
          <a:prstGeom prst="rect">
            <a:avLst/>
          </a:prstGeom>
        </p:spPr>
      </p:pic>
    </p:spTree>
    <p:extLst>
      <p:ext uri="{BB962C8B-B14F-4D97-AF65-F5344CB8AC3E}">
        <p14:creationId xmlns:p14="http://schemas.microsoft.com/office/powerpoint/2010/main" val="19182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DD1E-74ED-6549-9F33-11C866F22563}"/>
              </a:ext>
            </a:extLst>
          </p:cNvPr>
          <p:cNvSpPr>
            <a:spLocks noGrp="1"/>
          </p:cNvSpPr>
          <p:nvPr>
            <p:ph type="title"/>
          </p:nvPr>
        </p:nvSpPr>
        <p:spPr/>
        <p:txBody>
          <a:bodyPr/>
          <a:lstStyle/>
          <a:p>
            <a:r>
              <a:rPr lang="en-US" dirty="0"/>
              <a:t>Kui </a:t>
            </a:r>
            <a:r>
              <a:rPr lang="en-US" dirty="0" err="1"/>
              <a:t>kiiresti</a:t>
            </a:r>
            <a:r>
              <a:rPr lang="en-US" dirty="0"/>
              <a:t>?</a:t>
            </a:r>
          </a:p>
        </p:txBody>
      </p:sp>
      <p:pic>
        <p:nvPicPr>
          <p:cNvPr id="6" name="Content Placeholder 5" descr="A white background with black text&#10;&#10;AI-generated content may be incorrect.">
            <a:extLst>
              <a:ext uri="{FF2B5EF4-FFF2-40B4-BE49-F238E27FC236}">
                <a16:creationId xmlns:a16="http://schemas.microsoft.com/office/drawing/2014/main" id="{679857E0-A156-BF39-2275-3E5D13C1B7D9}"/>
              </a:ext>
            </a:extLst>
          </p:cNvPr>
          <p:cNvPicPr>
            <a:picLocks noGrp="1" noChangeAspect="1"/>
          </p:cNvPicPr>
          <p:nvPr>
            <p:ph idx="1"/>
          </p:nvPr>
        </p:nvPicPr>
        <p:blipFill>
          <a:blip r:embed="rId2"/>
          <a:stretch>
            <a:fillRect/>
          </a:stretch>
        </p:blipFill>
        <p:spPr>
          <a:xfrm>
            <a:off x="1297791" y="1713602"/>
            <a:ext cx="9606858" cy="3250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06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EB7E-CE97-8AE8-CEEE-D5B645F3B49B}"/>
              </a:ext>
            </a:extLst>
          </p:cNvPr>
          <p:cNvSpPr>
            <a:spLocks noGrp="1"/>
          </p:cNvSpPr>
          <p:nvPr>
            <p:ph type="title"/>
          </p:nvPr>
        </p:nvSpPr>
        <p:spPr/>
        <p:txBody>
          <a:bodyPr/>
          <a:lstStyle/>
          <a:p>
            <a:r>
              <a:rPr lang="en-US" dirty="0"/>
              <a:t>Kui </a:t>
            </a:r>
            <a:r>
              <a:rPr lang="en-US" dirty="0" err="1"/>
              <a:t>pikalt</a:t>
            </a:r>
            <a:r>
              <a:rPr lang="en-US" dirty="0"/>
              <a:t>?</a:t>
            </a:r>
          </a:p>
        </p:txBody>
      </p:sp>
      <p:pic>
        <p:nvPicPr>
          <p:cNvPr id="5" name="Content Placeholder 12" descr="A white sign with black text&#10;&#10;AI-generated content may be incorrect.">
            <a:extLst>
              <a:ext uri="{FF2B5EF4-FFF2-40B4-BE49-F238E27FC236}">
                <a16:creationId xmlns:a16="http://schemas.microsoft.com/office/drawing/2014/main" id="{62D8D415-A43E-E32D-3A28-F559982CD136}"/>
              </a:ext>
            </a:extLst>
          </p:cNvPr>
          <p:cNvPicPr>
            <a:picLocks noChangeAspect="1"/>
          </p:cNvPicPr>
          <p:nvPr/>
        </p:nvPicPr>
        <p:blipFill>
          <a:blip r:embed="rId2"/>
          <a:stretch>
            <a:fillRect/>
          </a:stretch>
        </p:blipFill>
        <p:spPr>
          <a:xfrm>
            <a:off x="370105" y="1709970"/>
            <a:ext cx="11181383" cy="2067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131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966329A5-2D8B-2D30-79CA-07514F5D216D}"/>
              </a:ext>
            </a:extLst>
          </p:cNvPr>
          <p:cNvSpPr/>
          <p:nvPr/>
        </p:nvSpPr>
        <p:spPr>
          <a:xfrm>
            <a:off x="7224563" y="423943"/>
            <a:ext cx="1546551"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2AC393C-95BD-E2D8-65E7-989B40E3F75C}"/>
              </a:ext>
            </a:extLst>
          </p:cNvPr>
          <p:cNvSpPr/>
          <p:nvPr/>
        </p:nvSpPr>
        <p:spPr>
          <a:xfrm>
            <a:off x="5477167" y="124338"/>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253A248-28AF-791B-B460-90DF633D7E7F}"/>
              </a:ext>
            </a:extLst>
          </p:cNvPr>
          <p:cNvSpPr/>
          <p:nvPr/>
        </p:nvSpPr>
        <p:spPr>
          <a:xfrm>
            <a:off x="6311934" y="4716056"/>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C03A90A-18F7-769D-68CE-AD4AF5DD4AA6}"/>
              </a:ext>
            </a:extLst>
          </p:cNvPr>
          <p:cNvSpPr/>
          <p:nvPr/>
        </p:nvSpPr>
        <p:spPr>
          <a:xfrm>
            <a:off x="4550361" y="4717176"/>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5A10059-6B03-DED9-F262-BB3CD55A66EE}"/>
              </a:ext>
            </a:extLst>
          </p:cNvPr>
          <p:cNvSpPr/>
          <p:nvPr/>
        </p:nvSpPr>
        <p:spPr>
          <a:xfrm>
            <a:off x="3230264" y="3530357"/>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51E9E80-2863-4063-DCF3-FCF3BF458AA3}"/>
              </a:ext>
            </a:extLst>
          </p:cNvPr>
          <p:cNvSpPr/>
          <p:nvPr/>
        </p:nvSpPr>
        <p:spPr>
          <a:xfrm>
            <a:off x="3047068" y="1920780"/>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98B834D-F063-14F6-728D-6F2056B0A597}"/>
              </a:ext>
            </a:extLst>
          </p:cNvPr>
          <p:cNvSpPr/>
          <p:nvPr/>
        </p:nvSpPr>
        <p:spPr>
          <a:xfrm>
            <a:off x="3813638" y="427962"/>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DEA3F25-D469-A81E-AA7E-93885F59FB1F}"/>
              </a:ext>
            </a:extLst>
          </p:cNvPr>
          <p:cNvSpPr/>
          <p:nvPr/>
        </p:nvSpPr>
        <p:spPr>
          <a:xfrm>
            <a:off x="7717525" y="3701227"/>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98B7657-6537-58AB-C77D-1400FDD6C42E}"/>
              </a:ext>
            </a:extLst>
          </p:cNvPr>
          <p:cNvSpPr/>
          <p:nvPr/>
        </p:nvSpPr>
        <p:spPr>
          <a:xfrm>
            <a:off x="7854181" y="2019485"/>
            <a:ext cx="1546552" cy="1512601"/>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91E5745-6B51-94F6-4FF2-F7DD14578C78}"/>
              </a:ext>
            </a:extLst>
          </p:cNvPr>
          <p:cNvSpPr/>
          <p:nvPr/>
        </p:nvSpPr>
        <p:spPr>
          <a:xfrm>
            <a:off x="5081115" y="2162345"/>
            <a:ext cx="2336800" cy="2265680"/>
          </a:xfrm>
          <a:prstGeom prst="ellipse">
            <a:avLst/>
          </a:prstGeom>
          <a:solidFill>
            <a:srgbClr val="D9D9FF"/>
          </a:solidFill>
          <a:ln>
            <a:solidFill>
              <a:srgbClr val="D9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D16A67-219D-AE00-797A-0F316072BC24}"/>
              </a:ext>
            </a:extLst>
          </p:cNvPr>
          <p:cNvSpPr txBox="1"/>
          <p:nvPr/>
        </p:nvSpPr>
        <p:spPr>
          <a:xfrm>
            <a:off x="5198946" y="2905760"/>
            <a:ext cx="20828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err="1"/>
              <a:t>Kardiovaskulaarne</a:t>
            </a:r>
            <a:r>
              <a:rPr lang="en-US" sz="1400" b="1" dirty="0"/>
              <a:t> </a:t>
            </a:r>
            <a:r>
              <a:rPr lang="en-US" sz="1400" b="1" err="1"/>
              <a:t>taastusravi</a:t>
            </a:r>
            <a:endParaRPr lang="en-US" sz="1400" b="1"/>
          </a:p>
        </p:txBody>
      </p:sp>
      <p:pic>
        <p:nvPicPr>
          <p:cNvPr id="5" name="Graphic 4" descr="Heart organ outline">
            <a:extLst>
              <a:ext uri="{FF2B5EF4-FFF2-40B4-BE49-F238E27FC236}">
                <a16:creationId xmlns:a16="http://schemas.microsoft.com/office/drawing/2014/main" id="{79B7E35D-53CD-042D-F127-941928D74B01}"/>
              </a:ext>
            </a:extLst>
          </p:cNvPr>
          <p:cNvPicPr>
            <a:picLocks noChangeAspect="1"/>
          </p:cNvPicPr>
          <p:nvPr/>
        </p:nvPicPr>
        <p:blipFill>
          <a:blip r:embed="rId2">
            <a:alphaModFix amt="13000"/>
            <a:extLst>
              <a:ext uri="{96DAC541-7B7A-43D3-8B79-37D633B846F1}">
                <asvg:svgBlip xmlns:asvg="http://schemas.microsoft.com/office/drawing/2016/SVG/main" r:embed="rId3"/>
              </a:ext>
            </a:extLst>
          </a:blip>
          <a:stretch>
            <a:fillRect/>
          </a:stretch>
        </p:blipFill>
        <p:spPr>
          <a:xfrm>
            <a:off x="5417262" y="2402840"/>
            <a:ext cx="1656080" cy="1737360"/>
          </a:xfrm>
          <a:prstGeom prst="rect">
            <a:avLst/>
          </a:prstGeom>
        </p:spPr>
      </p:pic>
      <p:sp>
        <p:nvSpPr>
          <p:cNvPr id="11" name="TextBox 10">
            <a:extLst>
              <a:ext uri="{FF2B5EF4-FFF2-40B4-BE49-F238E27FC236}">
                <a16:creationId xmlns:a16="http://schemas.microsoft.com/office/drawing/2014/main" id="{63DF6E37-799D-FA51-CEB0-081D8309CC7A}"/>
              </a:ext>
            </a:extLst>
          </p:cNvPr>
          <p:cNvSpPr txBox="1"/>
          <p:nvPr/>
        </p:nvSpPr>
        <p:spPr>
          <a:xfrm>
            <a:off x="5425398" y="353161"/>
            <a:ext cx="16301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err="1">
                <a:latin typeface="Arial Nova"/>
                <a:cs typeface="Times New Roman"/>
              </a:rPr>
              <a:t>Treening</a:t>
            </a:r>
          </a:p>
        </p:txBody>
      </p:sp>
      <p:pic>
        <p:nvPicPr>
          <p:cNvPr id="13" name="Graphic 12" descr="Run with solid fill">
            <a:extLst>
              <a:ext uri="{FF2B5EF4-FFF2-40B4-BE49-F238E27FC236}">
                <a16:creationId xmlns:a16="http://schemas.microsoft.com/office/drawing/2014/main" id="{2F1215BE-43F4-9733-9E0F-EE18CC507DDE}"/>
              </a:ext>
            </a:extLst>
          </p:cNvPr>
          <p:cNvPicPr>
            <a:picLocks noChangeAspect="1"/>
          </p:cNvPicPr>
          <p:nvPr/>
        </p:nvPicPr>
        <p:blipFill>
          <a:blip r:embed="rId4">
            <a:alphaModFix amt="65000"/>
            <a:extLst>
              <a:ext uri="{96DAC541-7B7A-43D3-8B79-37D633B846F1}">
                <asvg:svgBlip xmlns:asvg="http://schemas.microsoft.com/office/drawing/2016/SVG/main" r:embed="rId5"/>
              </a:ext>
            </a:extLst>
          </a:blip>
          <a:stretch>
            <a:fillRect/>
          </a:stretch>
        </p:blipFill>
        <p:spPr>
          <a:xfrm>
            <a:off x="5529164" y="730919"/>
            <a:ext cx="629920" cy="609600"/>
          </a:xfrm>
          <a:prstGeom prst="rect">
            <a:avLst/>
          </a:prstGeom>
        </p:spPr>
      </p:pic>
      <p:pic>
        <p:nvPicPr>
          <p:cNvPr id="14" name="Graphic 13" descr="Run with solid fill">
            <a:extLst>
              <a:ext uri="{FF2B5EF4-FFF2-40B4-BE49-F238E27FC236}">
                <a16:creationId xmlns:a16="http://schemas.microsoft.com/office/drawing/2014/main" id="{C1AD5B98-CAE3-DDAD-70EA-616F97B48052}"/>
              </a:ext>
            </a:extLst>
          </p:cNvPr>
          <p:cNvPicPr>
            <a:picLocks noChangeAspect="1"/>
          </p:cNvPicPr>
          <p:nvPr/>
        </p:nvPicPr>
        <p:blipFill>
          <a:blip r:embed="rId4">
            <a:alphaModFix amt="65000"/>
            <a:extLst>
              <a:ext uri="{96DAC541-7B7A-43D3-8B79-37D633B846F1}">
                <asvg:svgBlip xmlns:asvg="http://schemas.microsoft.com/office/drawing/2016/SVG/main" r:embed="rId5"/>
              </a:ext>
            </a:extLst>
          </a:blip>
          <a:stretch>
            <a:fillRect/>
          </a:stretch>
        </p:blipFill>
        <p:spPr>
          <a:xfrm>
            <a:off x="5966472" y="731785"/>
            <a:ext cx="629920" cy="609600"/>
          </a:xfrm>
          <a:prstGeom prst="rect">
            <a:avLst/>
          </a:prstGeom>
        </p:spPr>
      </p:pic>
      <p:pic>
        <p:nvPicPr>
          <p:cNvPr id="15" name="Graphic 14" descr="Run with solid fill">
            <a:extLst>
              <a:ext uri="{FF2B5EF4-FFF2-40B4-BE49-F238E27FC236}">
                <a16:creationId xmlns:a16="http://schemas.microsoft.com/office/drawing/2014/main" id="{AFB9ADB5-1CCD-3326-6403-35322FA052E8}"/>
              </a:ext>
            </a:extLst>
          </p:cNvPr>
          <p:cNvPicPr>
            <a:picLocks noChangeAspect="1"/>
          </p:cNvPicPr>
          <p:nvPr/>
        </p:nvPicPr>
        <p:blipFill>
          <a:blip r:embed="rId4">
            <a:alphaModFix amt="65000"/>
            <a:extLst>
              <a:ext uri="{96DAC541-7B7A-43D3-8B79-37D633B846F1}">
                <asvg:svgBlip xmlns:asvg="http://schemas.microsoft.com/office/drawing/2016/SVG/main" r:embed="rId5"/>
              </a:ext>
            </a:extLst>
          </a:blip>
          <a:stretch>
            <a:fillRect/>
          </a:stretch>
        </p:blipFill>
        <p:spPr>
          <a:xfrm>
            <a:off x="6346772" y="749744"/>
            <a:ext cx="629920" cy="609600"/>
          </a:xfrm>
          <a:prstGeom prst="rect">
            <a:avLst/>
          </a:prstGeom>
        </p:spPr>
      </p:pic>
      <p:sp>
        <p:nvSpPr>
          <p:cNvPr id="31" name="TextBox 30">
            <a:extLst>
              <a:ext uri="{FF2B5EF4-FFF2-40B4-BE49-F238E27FC236}">
                <a16:creationId xmlns:a16="http://schemas.microsoft.com/office/drawing/2014/main" id="{DD169C05-0A99-3748-5D47-0A77A6EBBE8F}"/>
              </a:ext>
            </a:extLst>
          </p:cNvPr>
          <p:cNvSpPr txBox="1"/>
          <p:nvPr/>
        </p:nvSpPr>
        <p:spPr>
          <a:xfrm>
            <a:off x="7555883" y="601044"/>
            <a:ext cx="18694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err="1">
                <a:latin typeface="Arial Nova"/>
              </a:rPr>
              <a:t>Toitumine</a:t>
            </a:r>
            <a:endParaRPr lang="en-US" sz="1400">
              <a:latin typeface="Arial Nova"/>
            </a:endParaRPr>
          </a:p>
        </p:txBody>
      </p:sp>
      <p:pic>
        <p:nvPicPr>
          <p:cNvPr id="22" name="Graphic 21" descr="Apple with solid fill">
            <a:extLst>
              <a:ext uri="{FF2B5EF4-FFF2-40B4-BE49-F238E27FC236}">
                <a16:creationId xmlns:a16="http://schemas.microsoft.com/office/drawing/2014/main" id="{015F6EF7-1C4E-4F83-E13F-D8095F43C46A}"/>
              </a:ext>
            </a:extLst>
          </p:cNvPr>
          <p:cNvPicPr>
            <a:picLocks noChangeAspect="1"/>
          </p:cNvPicPr>
          <p:nvPr/>
        </p:nvPicPr>
        <p:blipFill>
          <a:blip r:embed="rId6">
            <a:alphaModFix amt="53000"/>
            <a:extLst>
              <a:ext uri="{96DAC541-7B7A-43D3-8B79-37D633B846F1}">
                <asvg:svgBlip xmlns:asvg="http://schemas.microsoft.com/office/drawing/2016/SVG/main" r:embed="rId7"/>
              </a:ext>
            </a:extLst>
          </a:blip>
          <a:stretch>
            <a:fillRect/>
          </a:stretch>
        </p:blipFill>
        <p:spPr>
          <a:xfrm>
            <a:off x="7443172" y="952633"/>
            <a:ext cx="701040" cy="609600"/>
          </a:xfrm>
          <a:prstGeom prst="rect">
            <a:avLst/>
          </a:prstGeom>
        </p:spPr>
      </p:pic>
      <p:pic>
        <p:nvPicPr>
          <p:cNvPr id="21" name="Graphic 20" descr="Banana with solid fill">
            <a:extLst>
              <a:ext uri="{FF2B5EF4-FFF2-40B4-BE49-F238E27FC236}">
                <a16:creationId xmlns:a16="http://schemas.microsoft.com/office/drawing/2014/main" id="{CEF8D481-4F2E-5EAC-7C36-049BF851F7D0}"/>
              </a:ext>
            </a:extLst>
          </p:cNvPr>
          <p:cNvPicPr>
            <a:picLocks noChangeAspect="1"/>
          </p:cNvPicPr>
          <p:nvPr/>
        </p:nvPicPr>
        <p:blipFill>
          <a:blip r:embed="rId8">
            <a:alphaModFix amt="87000"/>
            <a:extLst>
              <a:ext uri="{96DAC541-7B7A-43D3-8B79-37D633B846F1}">
                <asvg:svgBlip xmlns:asvg="http://schemas.microsoft.com/office/drawing/2016/SVG/main" r:embed="rId9"/>
              </a:ext>
            </a:extLst>
          </a:blip>
          <a:stretch>
            <a:fillRect/>
          </a:stretch>
        </p:blipFill>
        <p:spPr>
          <a:xfrm>
            <a:off x="7857140" y="879345"/>
            <a:ext cx="701040" cy="751840"/>
          </a:xfrm>
          <a:prstGeom prst="rect">
            <a:avLst/>
          </a:prstGeom>
        </p:spPr>
      </p:pic>
      <p:sp>
        <p:nvSpPr>
          <p:cNvPr id="33" name="TextBox 32">
            <a:extLst>
              <a:ext uri="{FF2B5EF4-FFF2-40B4-BE49-F238E27FC236}">
                <a16:creationId xmlns:a16="http://schemas.microsoft.com/office/drawing/2014/main" id="{0333D3E1-3039-E7E2-F4C4-EE5D19C02FF3}"/>
              </a:ext>
            </a:extLst>
          </p:cNvPr>
          <p:cNvSpPr txBox="1"/>
          <p:nvPr/>
        </p:nvSpPr>
        <p:spPr>
          <a:xfrm>
            <a:off x="8001562" y="2254893"/>
            <a:ext cx="14325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err="1">
                <a:latin typeface="Arial Nova"/>
              </a:rPr>
              <a:t>Vaimne</a:t>
            </a:r>
            <a:r>
              <a:rPr lang="en-US" sz="1400" b="1" dirty="0">
                <a:latin typeface="Arial Nova"/>
              </a:rPr>
              <a:t> </a:t>
            </a:r>
            <a:r>
              <a:rPr lang="en-US" sz="1400" b="1" err="1">
                <a:latin typeface="Arial Nova"/>
              </a:rPr>
              <a:t>tervis</a:t>
            </a:r>
            <a:endParaRPr lang="en-US" sz="1400" b="1">
              <a:latin typeface="Arial Nova"/>
            </a:endParaRPr>
          </a:p>
        </p:txBody>
      </p:sp>
      <p:pic>
        <p:nvPicPr>
          <p:cNvPr id="34" name="Graphic 33" descr="Brain with solid fill">
            <a:extLst>
              <a:ext uri="{FF2B5EF4-FFF2-40B4-BE49-F238E27FC236}">
                <a16:creationId xmlns:a16="http://schemas.microsoft.com/office/drawing/2014/main" id="{0DE36EBE-B40B-31BA-D437-96C79C613F2C}"/>
              </a:ext>
            </a:extLst>
          </p:cNvPr>
          <p:cNvPicPr>
            <a:picLocks noChangeAspect="1"/>
          </p:cNvPicPr>
          <p:nvPr/>
        </p:nvPicPr>
        <p:blipFill>
          <a:blip r:embed="rId10">
            <a:alphaModFix amt="75000"/>
            <a:extLst>
              <a:ext uri="{96DAC541-7B7A-43D3-8B79-37D633B846F1}">
                <asvg:svgBlip xmlns:asvg="http://schemas.microsoft.com/office/drawing/2016/SVG/main" r:embed="rId11"/>
              </a:ext>
            </a:extLst>
          </a:blip>
          <a:stretch>
            <a:fillRect/>
          </a:stretch>
        </p:blipFill>
        <p:spPr>
          <a:xfrm>
            <a:off x="8135056" y="2439853"/>
            <a:ext cx="995680" cy="985520"/>
          </a:xfrm>
          <a:prstGeom prst="rect">
            <a:avLst/>
          </a:prstGeom>
        </p:spPr>
      </p:pic>
      <p:pic>
        <p:nvPicPr>
          <p:cNvPr id="38" name="Picture 37" descr="A blue and white logo&#10;&#10;Description automatically generated">
            <a:extLst>
              <a:ext uri="{FF2B5EF4-FFF2-40B4-BE49-F238E27FC236}">
                <a16:creationId xmlns:a16="http://schemas.microsoft.com/office/drawing/2014/main" id="{6B211F2F-AEFA-6EF1-A980-5F6E56BBEFCE}"/>
              </a:ext>
            </a:extLst>
          </p:cNvPr>
          <p:cNvPicPr>
            <a:picLocks noChangeAspect="1"/>
          </p:cNvPicPr>
          <p:nvPr/>
        </p:nvPicPr>
        <p:blipFill>
          <a:blip r:embed="rId12"/>
          <a:stretch>
            <a:fillRect/>
          </a:stretch>
        </p:blipFill>
        <p:spPr>
          <a:xfrm>
            <a:off x="8565" y="125884"/>
            <a:ext cx="2936580" cy="1095298"/>
          </a:xfrm>
          <a:prstGeom prst="rect">
            <a:avLst/>
          </a:prstGeom>
          <a:ln>
            <a:noFill/>
          </a:ln>
        </p:spPr>
      </p:pic>
      <p:cxnSp>
        <p:nvCxnSpPr>
          <p:cNvPr id="41" name="Straight Arrow Connector 40">
            <a:extLst>
              <a:ext uri="{FF2B5EF4-FFF2-40B4-BE49-F238E27FC236}">
                <a16:creationId xmlns:a16="http://schemas.microsoft.com/office/drawing/2014/main" id="{218EB193-2AEE-9683-CA4F-D71755808883}"/>
              </a:ext>
            </a:extLst>
          </p:cNvPr>
          <p:cNvCxnSpPr>
            <a:cxnSpLocks/>
          </p:cNvCxnSpPr>
          <p:nvPr/>
        </p:nvCxnSpPr>
        <p:spPr>
          <a:xfrm flipH="1" flipV="1">
            <a:off x="4599526" y="2913808"/>
            <a:ext cx="398825" cy="79833"/>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4294FC0-6EC9-2115-4E6F-FEFE28D23982}"/>
              </a:ext>
            </a:extLst>
          </p:cNvPr>
          <p:cNvSpPr txBox="1"/>
          <p:nvPr/>
        </p:nvSpPr>
        <p:spPr>
          <a:xfrm>
            <a:off x="3856981" y="654762"/>
            <a:ext cx="14642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err="1">
                <a:latin typeface="Arial Nova"/>
              </a:rPr>
              <a:t>Suitsetamisest</a:t>
            </a:r>
            <a:r>
              <a:rPr lang="en-US" sz="1400" b="1" dirty="0">
                <a:latin typeface="Arial Nova"/>
              </a:rPr>
              <a:t> </a:t>
            </a:r>
            <a:r>
              <a:rPr lang="en-US" sz="1400" b="1" err="1">
                <a:latin typeface="Arial Nova"/>
              </a:rPr>
              <a:t>loobumine</a:t>
            </a:r>
            <a:endParaRPr lang="en-US" sz="1400" b="1">
              <a:latin typeface="Arial Nova"/>
            </a:endParaRPr>
          </a:p>
        </p:txBody>
      </p:sp>
      <p:sp>
        <p:nvSpPr>
          <p:cNvPr id="7" name="TextBox 6">
            <a:extLst>
              <a:ext uri="{FF2B5EF4-FFF2-40B4-BE49-F238E27FC236}">
                <a16:creationId xmlns:a16="http://schemas.microsoft.com/office/drawing/2014/main" id="{E229DC0A-4C0E-1B18-1743-F4182EA7D259}"/>
              </a:ext>
            </a:extLst>
          </p:cNvPr>
          <p:cNvSpPr txBox="1"/>
          <p:nvPr/>
        </p:nvSpPr>
        <p:spPr>
          <a:xfrm>
            <a:off x="3616683" y="3724762"/>
            <a:ext cx="14630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err="1">
                <a:latin typeface="Arial Nova"/>
              </a:rPr>
              <a:t>Diabeet</a:t>
            </a:r>
            <a:endParaRPr lang="en-US" sz="1400" b="1">
              <a:latin typeface="Arial Nova"/>
            </a:endParaRPr>
          </a:p>
        </p:txBody>
      </p:sp>
      <p:sp>
        <p:nvSpPr>
          <p:cNvPr id="8" name="TextBox 7">
            <a:extLst>
              <a:ext uri="{FF2B5EF4-FFF2-40B4-BE49-F238E27FC236}">
                <a16:creationId xmlns:a16="http://schemas.microsoft.com/office/drawing/2014/main" id="{C5D1FA49-0720-B482-7FCE-55DDB224BDF4}"/>
              </a:ext>
            </a:extLst>
          </p:cNvPr>
          <p:cNvSpPr txBox="1"/>
          <p:nvPr/>
        </p:nvSpPr>
        <p:spPr>
          <a:xfrm>
            <a:off x="3097999" y="2191442"/>
            <a:ext cx="1524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latin typeface="Arial Nova"/>
              </a:rPr>
              <a:t>Kaalujälgimine</a:t>
            </a:r>
          </a:p>
        </p:txBody>
      </p:sp>
      <p:pic>
        <p:nvPicPr>
          <p:cNvPr id="9" name="Graphic 8" descr="No smoking with solid fill">
            <a:extLst>
              <a:ext uri="{FF2B5EF4-FFF2-40B4-BE49-F238E27FC236}">
                <a16:creationId xmlns:a16="http://schemas.microsoft.com/office/drawing/2014/main" id="{C7D57752-94C4-BD57-BA38-C21A23CA55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94375" y="1115158"/>
            <a:ext cx="802888" cy="756425"/>
          </a:xfrm>
          <a:prstGeom prst="rect">
            <a:avLst/>
          </a:prstGeom>
        </p:spPr>
      </p:pic>
      <p:pic>
        <p:nvPicPr>
          <p:cNvPr id="12" name="Graphic 11" descr="Scale with solid fill">
            <a:extLst>
              <a:ext uri="{FF2B5EF4-FFF2-40B4-BE49-F238E27FC236}">
                <a16:creationId xmlns:a16="http://schemas.microsoft.com/office/drawing/2014/main" id="{48A78C3C-1784-C45A-24C2-56879BF10F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62183" y="2452673"/>
            <a:ext cx="914400" cy="914400"/>
          </a:xfrm>
          <a:prstGeom prst="rect">
            <a:avLst/>
          </a:prstGeom>
        </p:spPr>
      </p:pic>
      <p:pic>
        <p:nvPicPr>
          <p:cNvPr id="18" name="Graphic 17" descr="Candy with solid fill">
            <a:extLst>
              <a:ext uri="{FF2B5EF4-FFF2-40B4-BE49-F238E27FC236}">
                <a16:creationId xmlns:a16="http://schemas.microsoft.com/office/drawing/2014/main" id="{64A7D54F-C23E-4B77-EFF0-C39E28B65CD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17795" y="4006174"/>
            <a:ext cx="775011" cy="784303"/>
          </a:xfrm>
          <a:prstGeom prst="rect">
            <a:avLst/>
          </a:prstGeom>
        </p:spPr>
      </p:pic>
      <p:pic>
        <p:nvPicPr>
          <p:cNvPr id="17" name="Graphic 16" descr="Cake slice with solid fill">
            <a:extLst>
              <a:ext uri="{FF2B5EF4-FFF2-40B4-BE49-F238E27FC236}">
                <a16:creationId xmlns:a16="http://schemas.microsoft.com/office/drawing/2014/main" id="{329B809A-EB33-FD2F-BF92-4A78989480C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363988" y="4009062"/>
            <a:ext cx="775010" cy="784303"/>
          </a:xfrm>
          <a:prstGeom prst="rect">
            <a:avLst/>
          </a:prstGeom>
        </p:spPr>
      </p:pic>
      <p:cxnSp>
        <p:nvCxnSpPr>
          <p:cNvPr id="52" name="Straight Arrow Connector 51">
            <a:extLst>
              <a:ext uri="{FF2B5EF4-FFF2-40B4-BE49-F238E27FC236}">
                <a16:creationId xmlns:a16="http://schemas.microsoft.com/office/drawing/2014/main" id="{C71DCC4A-3201-D609-3682-13CE1CD37B6E}"/>
              </a:ext>
            </a:extLst>
          </p:cNvPr>
          <p:cNvCxnSpPr>
            <a:cxnSpLocks/>
          </p:cNvCxnSpPr>
          <p:nvPr/>
        </p:nvCxnSpPr>
        <p:spPr>
          <a:xfrm flipH="1" flipV="1">
            <a:off x="5236070" y="1981962"/>
            <a:ext cx="258262" cy="323969"/>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182F6212-E751-9EBB-A348-D9E2A28C69B1}"/>
              </a:ext>
            </a:extLst>
          </p:cNvPr>
          <p:cNvCxnSpPr>
            <a:cxnSpLocks/>
          </p:cNvCxnSpPr>
          <p:nvPr/>
        </p:nvCxnSpPr>
        <p:spPr>
          <a:xfrm flipV="1">
            <a:off x="6278837" y="1686352"/>
            <a:ext cx="670" cy="427541"/>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0B79C4FC-4291-7E13-BBFF-F427AD841C86}"/>
              </a:ext>
            </a:extLst>
          </p:cNvPr>
          <p:cNvCxnSpPr>
            <a:cxnSpLocks/>
          </p:cNvCxnSpPr>
          <p:nvPr/>
        </p:nvCxnSpPr>
        <p:spPr>
          <a:xfrm flipH="1">
            <a:off x="4792809" y="3904534"/>
            <a:ext cx="361834" cy="186497"/>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9BB91B11-F00A-8462-D983-93A7C3B65A05}"/>
              </a:ext>
            </a:extLst>
          </p:cNvPr>
          <p:cNvCxnSpPr>
            <a:cxnSpLocks/>
          </p:cNvCxnSpPr>
          <p:nvPr/>
        </p:nvCxnSpPr>
        <p:spPr>
          <a:xfrm flipH="1">
            <a:off x="5562516" y="4348728"/>
            <a:ext cx="176884" cy="356653"/>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3CDC1A5-124F-1BF5-68F9-B44D5E401030}"/>
              </a:ext>
            </a:extLst>
          </p:cNvPr>
          <p:cNvCxnSpPr>
            <a:cxnSpLocks/>
          </p:cNvCxnSpPr>
          <p:nvPr/>
        </p:nvCxnSpPr>
        <p:spPr>
          <a:xfrm>
            <a:off x="6731052" y="4408223"/>
            <a:ext cx="126436" cy="297469"/>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E19D3107-87FB-3A55-70A1-079D5A38701B}"/>
              </a:ext>
            </a:extLst>
          </p:cNvPr>
          <p:cNvCxnSpPr>
            <a:cxnSpLocks/>
          </p:cNvCxnSpPr>
          <p:nvPr/>
        </p:nvCxnSpPr>
        <p:spPr>
          <a:xfrm flipV="1">
            <a:off x="7389790" y="2826895"/>
            <a:ext cx="400165" cy="87231"/>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0210E8C8-33A1-71E7-F363-A1A9DC46CE2B}"/>
              </a:ext>
            </a:extLst>
          </p:cNvPr>
          <p:cNvCxnSpPr>
            <a:cxnSpLocks/>
          </p:cNvCxnSpPr>
          <p:nvPr/>
        </p:nvCxnSpPr>
        <p:spPr>
          <a:xfrm flipV="1">
            <a:off x="7094178" y="1917246"/>
            <a:ext cx="252203" cy="412745"/>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DB168293-4B07-2270-25AB-5DDA3FC46687}"/>
              </a:ext>
            </a:extLst>
          </p:cNvPr>
          <p:cNvCxnSpPr>
            <a:cxnSpLocks/>
          </p:cNvCxnSpPr>
          <p:nvPr/>
        </p:nvCxnSpPr>
        <p:spPr>
          <a:xfrm>
            <a:off x="7375615" y="3913486"/>
            <a:ext cx="318786" cy="230886"/>
          </a:xfrm>
          <a:prstGeom prst="straightConnector1">
            <a:avLst/>
          </a:prstGeom>
          <a:ln>
            <a:solidFill>
              <a:srgbClr val="0006F3"/>
            </a:solidFill>
            <a:tailEnd type="triangle"/>
          </a:ln>
        </p:spPr>
        <p:style>
          <a:lnRef idx="2">
            <a:schemeClr val="accent1"/>
          </a:lnRef>
          <a:fillRef idx="0">
            <a:schemeClr val="accent1"/>
          </a:fillRef>
          <a:effectRef idx="1">
            <a:schemeClr val="accent1"/>
          </a:effectRef>
          <a:fontRef idx="minor">
            <a:schemeClr val="tx1"/>
          </a:fontRef>
        </p:style>
      </p:cxnSp>
      <p:pic>
        <p:nvPicPr>
          <p:cNvPr id="60" name="Graphic 59" descr="Medicine outline">
            <a:extLst>
              <a:ext uri="{FF2B5EF4-FFF2-40B4-BE49-F238E27FC236}">
                <a16:creationId xmlns:a16="http://schemas.microsoft.com/office/drawing/2014/main" id="{C024D6BA-A5E0-41E7-627F-020BAEBCF2C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59733" y="5139432"/>
            <a:ext cx="929195" cy="1010574"/>
          </a:xfrm>
          <a:prstGeom prst="rect">
            <a:avLst/>
          </a:prstGeom>
        </p:spPr>
      </p:pic>
      <p:sp>
        <p:nvSpPr>
          <p:cNvPr id="61" name="TextBox 60">
            <a:extLst>
              <a:ext uri="{FF2B5EF4-FFF2-40B4-BE49-F238E27FC236}">
                <a16:creationId xmlns:a16="http://schemas.microsoft.com/office/drawing/2014/main" id="{72EAA89A-9CB4-CFAE-9083-007B142D5230}"/>
              </a:ext>
            </a:extLst>
          </p:cNvPr>
          <p:cNvSpPr txBox="1"/>
          <p:nvPr/>
        </p:nvSpPr>
        <p:spPr>
          <a:xfrm>
            <a:off x="6344397" y="4836815"/>
            <a:ext cx="14325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err="1">
                <a:latin typeface="Arial Nova"/>
              </a:rPr>
              <a:t>Ravimid</a:t>
            </a:r>
            <a:endParaRPr lang="en-US" err="1"/>
          </a:p>
        </p:txBody>
      </p:sp>
      <p:sp>
        <p:nvSpPr>
          <p:cNvPr id="4" name="TextBox 3">
            <a:extLst>
              <a:ext uri="{FF2B5EF4-FFF2-40B4-BE49-F238E27FC236}">
                <a16:creationId xmlns:a16="http://schemas.microsoft.com/office/drawing/2014/main" id="{B520B76C-789C-9137-6EF3-278327146CC3}"/>
              </a:ext>
            </a:extLst>
          </p:cNvPr>
          <p:cNvSpPr txBox="1"/>
          <p:nvPr/>
        </p:nvSpPr>
        <p:spPr>
          <a:xfrm>
            <a:off x="-4182" y="6398940"/>
            <a:ext cx="118681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solidFill>
                  <a:srgbClr val="222222"/>
                </a:solidFill>
                <a:latin typeface="Aptos"/>
                <a:cs typeface="Arial"/>
              </a:rPr>
              <a:t>Piepoli</a:t>
            </a:r>
            <a:r>
              <a:rPr lang="en-US" sz="800" dirty="0">
                <a:solidFill>
                  <a:srgbClr val="222222"/>
                </a:solidFill>
                <a:latin typeface="Aptos"/>
                <a:cs typeface="Arial"/>
              </a:rPr>
              <a:t>, M. F., Hoes, A. W., </a:t>
            </a:r>
            <a:r>
              <a:rPr lang="en-US" sz="800" err="1">
                <a:solidFill>
                  <a:srgbClr val="222222"/>
                </a:solidFill>
                <a:latin typeface="Aptos"/>
                <a:cs typeface="Arial"/>
              </a:rPr>
              <a:t>Agewall</a:t>
            </a:r>
            <a:r>
              <a:rPr lang="en-US" sz="800" dirty="0">
                <a:solidFill>
                  <a:srgbClr val="222222"/>
                </a:solidFill>
                <a:latin typeface="Aptos"/>
                <a:cs typeface="Arial"/>
              </a:rPr>
              <a:t>, S., Albus, C., Brotons, C., Catapano, A. L., ... &amp; Members, T. F. (2016). Guidelines: Editor's choice: 2016 European Guidelines on cardiovascular disease prevention in clinical practice: The Sixth Joint Task Force of the European Society of Cardiology and Other Societies on Cardiovascular Disease Prevention in Clinical Practice (constituted by representatives of 10 societies and by invited experts) Developed with the special contribution of the European Association for Cardiovascular Prevention &amp; Rehabilitation (EACPR). </a:t>
            </a:r>
            <a:r>
              <a:rPr lang="en-US" sz="800" i="1" dirty="0">
                <a:solidFill>
                  <a:srgbClr val="222222"/>
                </a:solidFill>
                <a:latin typeface="Aptos"/>
                <a:cs typeface="Arial"/>
              </a:rPr>
              <a:t>European heart journal</a:t>
            </a:r>
            <a:r>
              <a:rPr lang="en-US" sz="800" dirty="0">
                <a:solidFill>
                  <a:srgbClr val="222222"/>
                </a:solidFill>
                <a:latin typeface="Aptos"/>
                <a:cs typeface="Arial"/>
              </a:rPr>
              <a:t>, </a:t>
            </a:r>
            <a:r>
              <a:rPr lang="en-US" sz="800" i="1" dirty="0">
                <a:solidFill>
                  <a:srgbClr val="222222"/>
                </a:solidFill>
                <a:latin typeface="Aptos"/>
                <a:cs typeface="Arial"/>
              </a:rPr>
              <a:t>37</a:t>
            </a:r>
            <a:r>
              <a:rPr lang="en-US" sz="800" dirty="0">
                <a:solidFill>
                  <a:srgbClr val="222222"/>
                </a:solidFill>
                <a:latin typeface="Aptos"/>
                <a:cs typeface="Arial"/>
              </a:rPr>
              <a:t>(29), 2315.</a:t>
            </a:r>
            <a:endParaRPr lang="en-US" sz="800">
              <a:latin typeface="Aptos"/>
            </a:endParaRPr>
          </a:p>
        </p:txBody>
      </p:sp>
      <p:pic>
        <p:nvPicPr>
          <p:cNvPr id="29" name="Picture 28">
            <a:extLst>
              <a:ext uri="{FF2B5EF4-FFF2-40B4-BE49-F238E27FC236}">
                <a16:creationId xmlns:a16="http://schemas.microsoft.com/office/drawing/2014/main" id="{656F3005-4BC8-395F-57CD-3FE77F44143F}"/>
              </a:ext>
            </a:extLst>
          </p:cNvPr>
          <p:cNvPicPr>
            <a:picLocks noChangeAspect="1"/>
          </p:cNvPicPr>
          <p:nvPr/>
        </p:nvPicPr>
        <p:blipFill>
          <a:blip r:embed="rId23"/>
          <a:stretch>
            <a:fillRect/>
          </a:stretch>
        </p:blipFill>
        <p:spPr>
          <a:xfrm>
            <a:off x="8091139" y="4326439"/>
            <a:ext cx="806607" cy="760144"/>
          </a:xfrm>
          <a:prstGeom prst="rect">
            <a:avLst/>
          </a:prstGeom>
        </p:spPr>
      </p:pic>
      <p:sp>
        <p:nvSpPr>
          <p:cNvPr id="37" name="TextBox 36">
            <a:extLst>
              <a:ext uri="{FF2B5EF4-FFF2-40B4-BE49-F238E27FC236}">
                <a16:creationId xmlns:a16="http://schemas.microsoft.com/office/drawing/2014/main" id="{4DF68D0F-8537-EDBE-0C75-80104511B2ED}"/>
              </a:ext>
            </a:extLst>
          </p:cNvPr>
          <p:cNvSpPr txBox="1"/>
          <p:nvPr/>
        </p:nvSpPr>
        <p:spPr>
          <a:xfrm>
            <a:off x="8039957" y="3869385"/>
            <a:ext cx="1463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err="1">
                <a:latin typeface="Arial Nova"/>
              </a:rPr>
              <a:t>Vererõhu</a:t>
            </a:r>
            <a:r>
              <a:rPr lang="en-US" sz="1400" b="1" dirty="0">
                <a:latin typeface="Arial Nova"/>
              </a:rPr>
              <a:t> </a:t>
            </a:r>
            <a:r>
              <a:rPr lang="en-US" sz="1400" b="1" err="1">
                <a:latin typeface="Arial Nova"/>
              </a:rPr>
              <a:t>jälgimine</a:t>
            </a:r>
            <a:endParaRPr lang="en-US" sz="1400">
              <a:latin typeface="Arial Nova"/>
            </a:endParaRPr>
          </a:p>
        </p:txBody>
      </p:sp>
      <p:pic>
        <p:nvPicPr>
          <p:cNvPr id="10" name="Picture 9" descr="A cell phone and a dollar bill&#10;&#10;Description automatically generated">
            <a:extLst>
              <a:ext uri="{FF2B5EF4-FFF2-40B4-BE49-F238E27FC236}">
                <a16:creationId xmlns:a16="http://schemas.microsoft.com/office/drawing/2014/main" id="{D7549D8C-360F-364D-D82E-0DA4F4038B2F}"/>
              </a:ext>
            </a:extLst>
          </p:cNvPr>
          <p:cNvPicPr>
            <a:picLocks noChangeAspect="1"/>
          </p:cNvPicPr>
          <p:nvPr/>
        </p:nvPicPr>
        <p:blipFill>
          <a:blip r:embed="rId24"/>
          <a:srcRect l="-226" t="28442" r="55435" b="-226"/>
          <a:stretch/>
        </p:blipFill>
        <p:spPr>
          <a:xfrm>
            <a:off x="5009221" y="5265354"/>
            <a:ext cx="569952" cy="890743"/>
          </a:xfrm>
          <a:prstGeom prst="rect">
            <a:avLst/>
          </a:prstGeom>
        </p:spPr>
      </p:pic>
      <p:sp>
        <p:nvSpPr>
          <p:cNvPr id="48" name="TextBox 47">
            <a:extLst>
              <a:ext uri="{FF2B5EF4-FFF2-40B4-BE49-F238E27FC236}">
                <a16:creationId xmlns:a16="http://schemas.microsoft.com/office/drawing/2014/main" id="{9046A384-7698-4195-AB4F-76A2281CBAA9}"/>
              </a:ext>
            </a:extLst>
          </p:cNvPr>
          <p:cNvSpPr txBox="1"/>
          <p:nvPr/>
        </p:nvSpPr>
        <p:spPr>
          <a:xfrm>
            <a:off x="4734321" y="4889934"/>
            <a:ext cx="13817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latin typeface="Arial Nova"/>
              </a:rPr>
              <a:t>Kolesterool</a:t>
            </a:r>
          </a:p>
        </p:txBody>
      </p:sp>
      <p:sp>
        <p:nvSpPr>
          <p:cNvPr id="16" name="TextBox 15">
            <a:extLst>
              <a:ext uri="{FF2B5EF4-FFF2-40B4-BE49-F238E27FC236}">
                <a16:creationId xmlns:a16="http://schemas.microsoft.com/office/drawing/2014/main" id="{3BAE8CF5-608D-7E88-5295-6660C286C232}"/>
              </a:ext>
            </a:extLst>
          </p:cNvPr>
          <p:cNvSpPr txBox="1"/>
          <p:nvPr/>
        </p:nvSpPr>
        <p:spPr>
          <a:xfrm>
            <a:off x="256656" y="302452"/>
            <a:ext cx="2840144" cy="156966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t>Mida </a:t>
            </a:r>
            <a:r>
              <a:rPr lang="en-US" sz="3200" dirty="0" err="1"/>
              <a:t>taastusravi</a:t>
            </a:r>
            <a:r>
              <a:rPr lang="en-US" sz="3200" dirty="0"/>
              <a:t> sisaldab?</a:t>
            </a:r>
          </a:p>
        </p:txBody>
      </p:sp>
    </p:spTree>
    <p:extLst>
      <p:ext uri="{BB962C8B-B14F-4D97-AF65-F5344CB8AC3E}">
        <p14:creationId xmlns:p14="http://schemas.microsoft.com/office/powerpoint/2010/main" val="421469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297F-B7BD-0657-C143-AE8E4F208CF6}"/>
              </a:ext>
            </a:extLst>
          </p:cNvPr>
          <p:cNvSpPr>
            <a:spLocks noGrp="1"/>
          </p:cNvSpPr>
          <p:nvPr>
            <p:ph type="title"/>
          </p:nvPr>
        </p:nvSpPr>
        <p:spPr>
          <a:xfrm>
            <a:off x="7356231" y="2715845"/>
            <a:ext cx="3649043" cy="1086151"/>
          </a:xfrm>
        </p:spPr>
        <p:txBody>
          <a:bodyPr/>
          <a:lstStyle/>
          <a:p>
            <a:pPr marL="685800" indent="-685800">
              <a:buFont typeface="Wingdings"/>
              <a:buChar char="ü"/>
            </a:pPr>
            <a:r>
              <a:rPr lang="en-US" dirty="0"/>
              <a:t>Check-list</a:t>
            </a:r>
            <a:endParaRPr lang="en-US"/>
          </a:p>
        </p:txBody>
      </p:sp>
      <p:pic>
        <p:nvPicPr>
          <p:cNvPr id="4" name="Content Placeholder 3" descr="A screenshot of a survey&#10;&#10;AI-generated content may be incorrect.">
            <a:extLst>
              <a:ext uri="{FF2B5EF4-FFF2-40B4-BE49-F238E27FC236}">
                <a16:creationId xmlns:a16="http://schemas.microsoft.com/office/drawing/2014/main" id="{41A39D74-8899-74B5-DCDF-D79E5F46B194}"/>
              </a:ext>
            </a:extLst>
          </p:cNvPr>
          <p:cNvPicPr>
            <a:picLocks noGrp="1" noChangeAspect="1"/>
          </p:cNvPicPr>
          <p:nvPr>
            <p:ph idx="1"/>
          </p:nvPr>
        </p:nvPicPr>
        <p:blipFill>
          <a:blip r:embed="rId2"/>
          <a:stretch>
            <a:fillRect/>
          </a:stretch>
        </p:blipFill>
        <p:spPr>
          <a:xfrm>
            <a:off x="577545" y="187382"/>
            <a:ext cx="5981567" cy="6486591"/>
          </a:xfrm>
          <a:prstGeom prst="rect">
            <a:avLst/>
          </a:prstGeom>
        </p:spPr>
      </p:pic>
    </p:spTree>
    <p:extLst>
      <p:ext uri="{BB962C8B-B14F-4D97-AF65-F5344CB8AC3E}">
        <p14:creationId xmlns:p14="http://schemas.microsoft.com/office/powerpoint/2010/main" val="397145135"/>
      </p:ext>
    </p:extLst>
  </p:cSld>
  <p:clrMapOvr>
    <a:masterClrMapping/>
  </p:clrMapOvr>
</p:sld>
</file>

<file path=ppt/theme/theme1.xml><?xml version="1.0" encoding="utf-8"?>
<a:theme xmlns:a="http://schemas.openxmlformats.org/drawingml/2006/main" name="medicum theme">
  <a:themeElements>
    <a:clrScheme name="Medicum">
      <a:dk1>
        <a:srgbClr val="000055"/>
      </a:dk1>
      <a:lt1>
        <a:sysClr val="window" lastClr="FFFFFF"/>
      </a:lt1>
      <a:dk2>
        <a:srgbClr val="000055"/>
      </a:dk2>
      <a:lt2>
        <a:srgbClr val="FFFFFF"/>
      </a:lt2>
      <a:accent1>
        <a:srgbClr val="0000FF"/>
      </a:accent1>
      <a:accent2>
        <a:srgbClr val="00FF96"/>
      </a:accent2>
      <a:accent3>
        <a:srgbClr val="000055"/>
      </a:accent3>
      <a:accent4>
        <a:srgbClr val="B3FFE0"/>
      </a:accent4>
      <a:accent5>
        <a:srgbClr val="B3B3FF"/>
      </a:accent5>
      <a:accent6>
        <a:srgbClr val="D9D9E6"/>
      </a:accent6>
      <a:hlink>
        <a:srgbClr val="0000FF"/>
      </a:hlink>
      <a:folHlink>
        <a:srgbClr val="0000FF"/>
      </a:folHlink>
    </a:clrScheme>
    <a:fontScheme name="Medicum">
      <a:majorFont>
        <a:latin typeface="Aktiv Grotesk Ex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icum theme" id="{B822B78E-3C15-4A29-8FF1-477F61F42FCB}" vid="{A1F5D1A5-D4AC-44DC-89D0-7F46BAB979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3B3C7F2FE6EC43A90CC99E90EFC3EF" ma:contentTypeVersion="16" ma:contentTypeDescription="Create a new document." ma:contentTypeScope="" ma:versionID="17b5e2b0bc540eb21ce0944285033b64">
  <xsd:schema xmlns:xsd="http://www.w3.org/2001/XMLSchema" xmlns:xs="http://www.w3.org/2001/XMLSchema" xmlns:p="http://schemas.microsoft.com/office/2006/metadata/properties" xmlns:ns3="3a868bcd-50c6-426b-9f7f-56870d3b3d39" xmlns:ns4="7810553e-f0d7-45b1-a36d-824b5fd6ab33" targetNamespace="http://schemas.microsoft.com/office/2006/metadata/properties" ma:root="true" ma:fieldsID="6724208f9e4b9d6ee968177c7371e761" ns3:_="" ns4:_="">
    <xsd:import namespace="3a868bcd-50c6-426b-9f7f-56870d3b3d39"/>
    <xsd:import namespace="7810553e-f0d7-45b1-a36d-824b5fd6ab3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68bcd-50c6-426b-9f7f-56870d3b3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10553e-f0d7-45b1-a36d-824b5fd6ab3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a868bcd-50c6-426b-9f7f-56870d3b3d39" xsi:nil="true"/>
  </documentManagement>
</p:properties>
</file>

<file path=customXml/itemProps1.xml><?xml version="1.0" encoding="utf-8"?>
<ds:datastoreItem xmlns:ds="http://schemas.openxmlformats.org/officeDocument/2006/customXml" ds:itemID="{BE378449-532D-4699-A98E-C038732C7F47}">
  <ds:schemaRefs>
    <ds:schemaRef ds:uri="http://schemas.microsoft.com/sharepoint/v3/contenttype/forms"/>
  </ds:schemaRefs>
</ds:datastoreItem>
</file>

<file path=customXml/itemProps2.xml><?xml version="1.0" encoding="utf-8"?>
<ds:datastoreItem xmlns:ds="http://schemas.openxmlformats.org/officeDocument/2006/customXml" ds:itemID="{C65C807E-DD5E-4ECC-B51F-5155B8B03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868bcd-50c6-426b-9f7f-56870d3b3d39"/>
    <ds:schemaRef ds:uri="7810553e-f0d7-45b1-a36d-824b5fd6a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7AF36-DC35-406A-BB4D-E0364982365D}">
  <ds:schemaRef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documentManagement/types"/>
    <ds:schemaRef ds:uri="3a868bcd-50c6-426b-9f7f-56870d3b3d39"/>
    <ds:schemaRef ds:uri="7810553e-f0d7-45b1-a36d-824b5fd6ab33"/>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medicum theme</Template>
  <TotalTime>28</TotalTime>
  <Words>1353</Words>
  <Application>Microsoft Office PowerPoint</Application>
  <PresentationFormat>Widescreen</PresentationFormat>
  <Paragraphs>211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medicum theme</vt:lpstr>
      <vt:lpstr>Südamehaige kompleksne taastusravi </vt:lpstr>
      <vt:lpstr>PowerPoint Presentation</vt:lpstr>
      <vt:lpstr>Blue ocean?</vt:lpstr>
      <vt:lpstr>Südamehaige kompleksne taastusravi </vt:lpstr>
      <vt:lpstr>Kes vajab taastusravi?</vt:lpstr>
      <vt:lpstr>Kui kiiresti?</vt:lpstr>
      <vt:lpstr>Kui pikalt?</vt:lpstr>
      <vt:lpstr>PowerPoint Presentation</vt:lpstr>
      <vt:lpstr>Check-list</vt:lpstr>
      <vt:lpstr>Treening</vt:lpstr>
      <vt:lpstr>Riskide hindamine ("Valgusfoor")</vt:lpstr>
      <vt:lpstr>Aeroobne treening</vt:lpstr>
      <vt:lpstr>Jõutreening</vt:lpstr>
      <vt:lpstr>Vastunäidustused? </vt:lpstr>
      <vt:lpstr>Vaimne tervis</vt:lpstr>
      <vt:lpstr>Kaugteenuse mudel </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Eduard Tsvetkov</dc:creator>
  <cp:lastModifiedBy>Eduard Tsvetkov</cp:lastModifiedBy>
  <cp:revision>1053</cp:revision>
  <dcterms:created xsi:type="dcterms:W3CDTF">2025-04-02T06:11:18Z</dcterms:created>
  <dcterms:modified xsi:type="dcterms:W3CDTF">2026-02-27T09:17:29Z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2025-04-14T10:24:27Z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93a42ac7-b776-48d1-a33c-b11c7a826515</vt:lpwstr>
  </property>
  <property fmtid="{D5CDD505-2E9C-101B-9397-08002B2CF9AE}" pid="8" name="MSIP_Label_3c9bec58-8084-492e-8360-0e1cfe36408c_ContentBits">
    <vt:lpwstr>0</vt:lpwstr>
  </property>
  <property fmtid="{D5CDD505-2E9C-101B-9397-08002B2CF9AE}" pid="9" name="MSIP_Label_3c9bec58-8084-492e-8360-0e1cfe36408c_Tag">
    <vt:lpwstr>10, 3, 0, 1</vt:lpwstr>
  </property>
  <property fmtid="{D5CDD505-2E9C-101B-9397-08002B2CF9AE}" pid="10" name="ContentTypeId">
    <vt:lpwstr>0x0101007F3B3C7F2FE6EC43A90CC99E90EFC3EF</vt:lpwstr>
  </property>
</Properties>
</file>