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7"/>
  </p:notesMasterIdLst>
  <p:sldIdLst>
    <p:sldId id="261" r:id="rId5"/>
    <p:sldId id="26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73A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5679" autoAdjust="0"/>
  </p:normalViewPr>
  <p:slideViewPr>
    <p:cSldViewPr snapToGrid="0">
      <p:cViewPr varScale="1">
        <p:scale>
          <a:sx n="154" d="100"/>
          <a:sy n="154" d="100"/>
        </p:scale>
        <p:origin x="5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ille Lõmps" userId="c4442632-9b69-4f16-bddd-4ab8d0aea0f9" providerId="ADAL" clId="{17D28C0F-2972-48B9-9336-BD8A8FE7A80E}"/>
    <pc:docChg chg="modSld">
      <pc:chgData name="Pille Lõmps" userId="c4442632-9b69-4f16-bddd-4ab8d0aea0f9" providerId="ADAL" clId="{17D28C0F-2972-48B9-9336-BD8A8FE7A80E}" dt="2026-05-28T11:02:13.539" v="0" actId="20577"/>
      <pc:docMkLst>
        <pc:docMk/>
      </pc:docMkLst>
      <pc:sldChg chg="modNotesTx">
        <pc:chgData name="Pille Lõmps" userId="c4442632-9b69-4f16-bddd-4ab8d0aea0f9" providerId="ADAL" clId="{17D28C0F-2972-48B9-9336-BD8A8FE7A80E}" dt="2026-05-28T11:02:13.539" v="0" actId="20577"/>
        <pc:sldMkLst>
          <pc:docMk/>
          <pc:sldMk cId="3161716529" sldId="26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445000-D669-4AB9-B874-B76AE4A3433F}" type="datetimeFigureOut">
              <a:rPr lang="et-EE" smtClean="0"/>
              <a:t>28.05.2026</a:t>
            </a:fld>
            <a:endParaRPr lang="et-E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t-E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0DD01C-343A-4088-BB9E-117383A44525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985656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0DD01C-343A-4088-BB9E-117383A44525}" type="slidenum">
              <a:rPr lang="et-EE" smtClean="0"/>
              <a:t>2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9865011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4.sv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108BEB-33A8-B209-0E59-1CA51EA4C6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F18742-1D45-E96F-DEBF-D6AD3E50B6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118C3421-F67B-0407-43E9-A82179E6C739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0" y="0"/>
            <a:ext cx="3289465" cy="1066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9324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3CCF70-E9FF-5AD3-5BAA-8C9ED5880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3008DB-A39C-BDFD-1B80-7D4E01B516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CAECB1F3-270D-FF3C-2D56-80C4C4AFA257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8894620" y="5786743"/>
            <a:ext cx="3289465" cy="1066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6625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phic 8">
            <a:extLst>
              <a:ext uri="{FF2B5EF4-FFF2-40B4-BE49-F238E27FC236}">
                <a16:creationId xmlns:a16="http://schemas.microsoft.com/office/drawing/2014/main" id="{BC198F03-7673-B8E9-C81F-BFC6309DD154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t="51732" r="28385"/>
          <a:stretch>
            <a:fillRect/>
          </a:stretch>
        </p:blipFill>
        <p:spPr>
          <a:xfrm>
            <a:off x="7291755" y="-1"/>
            <a:ext cx="4900245" cy="331024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69B9492-05E3-D7B3-4CBE-E6140FD5E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30D553-355F-26E0-A70A-AE832DD1A4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00FA8807-78B0-31D3-C179-25618C0CC7FB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8888686" y="7108"/>
            <a:ext cx="3289463" cy="1066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0991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80990D-0498-E50F-3BFF-37E1154DF8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952782-7E8B-186A-F94F-61259FEE06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0022B1-3DDD-EAC1-D086-D3C2DDBEBB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6C07FF3D-B3B5-C26F-7D71-8E58386BF8F4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0" y="5790394"/>
            <a:ext cx="3289463" cy="1066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6238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B5A30F-CFB7-BB1D-6F12-ADA2417B1D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2FAC4C-24A8-E880-9F80-3F15589EE4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D19D2C-AC34-D129-6C17-9D6AC08905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1F95D61-87AD-5A3C-DA0B-3504ADA38B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A819FCC-4856-1D6B-A911-F0F51507FA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36B833CD-D490-645B-96AD-C53F4ED6741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8894620" y="5786743"/>
            <a:ext cx="3289465" cy="1066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7999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E7F108-7D83-B0B5-C573-D3A1177428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F54E51A4-7731-4A18-B850-AE4E8CD72437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8888686" y="7108"/>
            <a:ext cx="3289463" cy="1066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032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phic 6">
            <a:extLst>
              <a:ext uri="{FF2B5EF4-FFF2-40B4-BE49-F238E27FC236}">
                <a16:creationId xmlns:a16="http://schemas.microsoft.com/office/drawing/2014/main" id="{149A8ADE-61CD-9EBC-6088-A93AEA5F65BC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l="32197" t="53312"/>
          <a:stretch>
            <a:fillRect/>
          </a:stretch>
        </p:blipFill>
        <p:spPr>
          <a:xfrm>
            <a:off x="0" y="-1"/>
            <a:ext cx="4639488" cy="3201885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7391CCC3-6C75-8EE1-D096-5A00CFF1C66B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0" y="13044"/>
            <a:ext cx="3289463" cy="1066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571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3A5FB6-2671-04E3-C62A-67051EA34C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EE025D-F0D5-525D-3660-888D7E0E94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EAD46E-9E93-D121-9F4D-0C90BF9B81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1BD9284C-4DB4-89FD-234F-39C783DF21CC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8894620" y="5786743"/>
            <a:ext cx="3289465" cy="1066711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D52F681D-F51E-C982-182F-6589B6E8381D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57519" b="25902"/>
          <a:stretch>
            <a:fillRect/>
          </a:stretch>
        </p:blipFill>
        <p:spPr>
          <a:xfrm rot="16200000">
            <a:off x="8203775" y="2869772"/>
            <a:ext cx="2894806" cy="5081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1164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phic 9">
            <a:extLst>
              <a:ext uri="{FF2B5EF4-FFF2-40B4-BE49-F238E27FC236}">
                <a16:creationId xmlns:a16="http://schemas.microsoft.com/office/drawing/2014/main" id="{D25264A3-F76F-3E97-CC02-71EA3256AC47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r="58932" b="31731"/>
          <a:stretch>
            <a:fillRect/>
          </a:stretch>
        </p:blipFill>
        <p:spPr>
          <a:xfrm rot="5400000">
            <a:off x="935877" y="3112034"/>
            <a:ext cx="2810089" cy="468184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3092351-70DF-6E33-AD5C-06C5CBC3A8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8100989-4751-FBF1-0C89-746FC3461B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98BA29-BA1E-1AA7-5EA4-BDF594CCE1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7652FD57-F677-79B7-CD06-20A78E6D738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0" y="5790394"/>
            <a:ext cx="3289463" cy="1066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186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sv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BC1F7F2-B635-2382-7320-A9709C0D45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2B90B8-034D-5FDD-4895-CCFB355B48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E46A98-2E0E-A421-F3F8-8DAA095DEF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DD0199D-4EEA-2F4D-BDB4-23AC94E4223C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5200E3-2BDF-E025-C837-72B50B89E2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90B9DA-48B1-18BE-1DA7-3CB2E313CA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84C8797-F52E-2244-912D-986A2F32C7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453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73A67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Tx/>
        <a:buBlip>
          <a:blip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</a:buBlip>
        <a:defRPr sz="2800" kern="1200">
          <a:solidFill>
            <a:srgbClr val="073A67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</a:buBlip>
        <a:defRPr sz="2400" kern="1200">
          <a:solidFill>
            <a:srgbClr val="073A67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</a:buBlip>
        <a:defRPr sz="2000" kern="1200">
          <a:solidFill>
            <a:srgbClr val="073A67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</a:buBlip>
        <a:defRPr sz="1800" kern="1200">
          <a:solidFill>
            <a:srgbClr val="073A67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</a:buBlip>
        <a:defRPr sz="1800" kern="1200">
          <a:solidFill>
            <a:srgbClr val="073A67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6EF778-99D4-4C8C-A699-383F65368A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Kinnipeetavatele tervishoiuteenuse osutamine</a:t>
            </a:r>
            <a:endParaRPr lang="et-E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D0AADB-38BA-21AA-7849-38C23F981D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/>
              <a:t>Alates 01.07.2024 korraldab ja rahastab kinni peetavatele tervishoiuteenuste osutamist Tervisekassa.</a:t>
            </a:r>
          </a:p>
          <a:p>
            <a:pPr marL="0" indent="0">
              <a:buNone/>
            </a:pPr>
            <a:endParaRPr lang="et-EE" dirty="0"/>
          </a:p>
          <a:p>
            <a:r>
              <a:rPr lang="et-EE" dirty="0"/>
              <a:t>Teenuseosutajad: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t-EE" dirty="0"/>
              <a:t>Lääne-Tallinna Keskhaigla – Tallinna Vangla, Kinnipidamiskeskus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t-EE" dirty="0"/>
              <a:t>Ida-Viru Keskhaigla – Viru Vangla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t-EE" dirty="0"/>
              <a:t>Viljandi Haigla – Tartu Vangla</a:t>
            </a:r>
          </a:p>
        </p:txBody>
      </p:sp>
    </p:spTree>
    <p:extLst>
      <p:ext uri="{BB962C8B-B14F-4D97-AF65-F5344CB8AC3E}">
        <p14:creationId xmlns:p14="http://schemas.microsoft.com/office/powerpoint/2010/main" val="34985123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F8EF5A-9A42-FA85-B6AF-A570C04324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Kinni peetavatele (vangid, vahistatud, arestialused) ravi korraldamine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C65CF8-552C-E36A-AFD7-2C3969F320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t-EE" dirty="0"/>
              <a:t>Ravi </a:t>
            </a:r>
            <a:r>
              <a:rPr lang="et-EE" b="1" dirty="0"/>
              <a:t>korraldab</a:t>
            </a:r>
            <a:r>
              <a:rPr lang="et-EE" dirty="0"/>
              <a:t> vanglaarst (nö perearst) – ordineerib ravimid, väljastab saatekirja eriarstile jne.</a:t>
            </a:r>
          </a:p>
          <a:p>
            <a:pPr lvl="1"/>
            <a:r>
              <a:rPr lang="et-EE" dirty="0"/>
              <a:t>Probleemiks on </a:t>
            </a:r>
            <a:r>
              <a:rPr lang="et-EE" dirty="0" err="1"/>
              <a:t>sõltuvuspotensiaaliga</a:t>
            </a:r>
            <a:r>
              <a:rPr lang="et-EE" dirty="0"/>
              <a:t> ravimite jõudmine ringlusesse!</a:t>
            </a:r>
          </a:p>
          <a:p>
            <a:pPr lvl="1"/>
            <a:endParaRPr lang="et-EE" dirty="0"/>
          </a:p>
          <a:p>
            <a:pPr marL="0" lvl="1" indent="0">
              <a:buNone/>
            </a:pPr>
            <a:r>
              <a:rPr lang="et-EE" dirty="0"/>
              <a:t>Kokkulepped vanglaarstidega:</a:t>
            </a:r>
          </a:p>
          <a:p>
            <a:pPr lvl="1"/>
            <a:r>
              <a:rPr lang="et-EE" dirty="0"/>
              <a:t>teavitab perearsti e-maili teel, teeb TIS </a:t>
            </a:r>
            <a:r>
              <a:rPr lang="et-EE" dirty="0" err="1"/>
              <a:t>epikriisile</a:t>
            </a:r>
            <a:r>
              <a:rPr lang="et-EE" dirty="0"/>
              <a:t> sissekande ja teavitab Tervisekassa järelevalvet.</a:t>
            </a:r>
          </a:p>
          <a:p>
            <a:pPr lvl="1"/>
            <a:r>
              <a:rPr lang="et-EE" dirty="0"/>
              <a:t>Esimene kord hoiatus Tervisekassa järelevalvelt</a:t>
            </a:r>
          </a:p>
          <a:p>
            <a:pPr lvl="1"/>
            <a:r>
              <a:rPr lang="et-EE" dirty="0"/>
              <a:t>Tegevuse jätkamisel pöördume </a:t>
            </a:r>
            <a:r>
              <a:rPr lang="et-EE" b="1" dirty="0"/>
              <a:t>politseisse</a:t>
            </a:r>
            <a:r>
              <a:rPr lang="et-EE" dirty="0"/>
              <a:t>!</a:t>
            </a:r>
          </a:p>
          <a:p>
            <a:endParaRPr lang="et-EE" dirty="0"/>
          </a:p>
          <a:p>
            <a:r>
              <a:rPr lang="et-EE" dirty="0"/>
              <a:t>Järelevalve on juba menetlusi alustanud!</a:t>
            </a:r>
          </a:p>
        </p:txBody>
      </p:sp>
    </p:spTree>
    <p:extLst>
      <p:ext uri="{BB962C8B-B14F-4D97-AF65-F5344CB8AC3E}">
        <p14:creationId xmlns:p14="http://schemas.microsoft.com/office/powerpoint/2010/main" val="31617165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0" id="{22967526-6193-9943-A7E2-70126F967A44}" vid="{3F621F93-3808-4641-90F6-0445BF8E53C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Date_x0020_and_x0020_Time xmlns="77c693e8-b2db-4020-aa93-01f3e136a83b" xsi:nil="true"/>
    <Thumbnail xmlns="77c693e8-b2db-4020-aa93-01f3e136a83b" xsi:nil="true"/>
    <Kuup_x00e4_ev xmlns="77c693e8-b2db-4020-aa93-01f3e136a83b" xsi:nil="true"/>
    <lcf76f155ced4ddcb4097134ff3c332f xmlns="77c693e8-b2db-4020-aa93-01f3e136a83b">
      <Terms xmlns="http://schemas.microsoft.com/office/infopath/2007/PartnerControls"/>
    </lcf76f155ced4ddcb4097134ff3c332f>
    <_ip_UnifiedCompliancePolicyProperties xmlns="http://schemas.microsoft.com/sharepoint/v3" xsi:nil="true"/>
    <TaxCatchAll xmlns="d563ee63-fc49-4e0f-9474-773f50116adb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B27EE929C23E048BB25C0DC441A3436" ma:contentTypeVersion="24" ma:contentTypeDescription="Create a new document." ma:contentTypeScope="" ma:versionID="0ccae1a85d7e5bc6913f5c196e6f8316">
  <xsd:schema xmlns:xsd="http://www.w3.org/2001/XMLSchema" xmlns:xs="http://www.w3.org/2001/XMLSchema" xmlns:p="http://schemas.microsoft.com/office/2006/metadata/properties" xmlns:ns1="http://schemas.microsoft.com/sharepoint/v3" xmlns:ns2="77c693e8-b2db-4020-aa93-01f3e136a83b" xmlns:ns3="d563ee63-fc49-4e0f-9474-773f50116adb" targetNamespace="http://schemas.microsoft.com/office/2006/metadata/properties" ma:root="true" ma:fieldsID="46e92a63b4d820e21827f86e7ed1fd92" ns1:_="" ns2:_="" ns3:_="">
    <xsd:import namespace="http://schemas.microsoft.com/sharepoint/v3"/>
    <xsd:import namespace="77c693e8-b2db-4020-aa93-01f3e136a83b"/>
    <xsd:import namespace="d563ee63-fc49-4e0f-9474-773f50116ad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1:_ip_UnifiedCompliancePolicyProperties" minOccurs="0"/>
                <xsd:element ref="ns1:_ip_UnifiedCompliancePolicyUIAction" minOccurs="0"/>
                <xsd:element ref="ns2:Kuup_x00e4_ev" minOccurs="0"/>
                <xsd:element ref="ns2:Date_x0020_and_x0020_Time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Thumbnail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1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2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c693e8-b2db-4020-aa93-01f3e136a83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Kuup_x00e4_ev" ma:index="23" nillable="true" ma:displayName="Kuupäev" ma:format="DateOnly" ma:internalName="Kuup_x00e4_ev">
      <xsd:simpleType>
        <xsd:restriction base="dms:DateTime"/>
      </xsd:simpleType>
    </xsd:element>
    <xsd:element name="Date_x0020_and_x0020_Time" ma:index="24" nillable="true" ma:displayName="Date and Time" ma:format="DateOnly" ma:internalName="Date_x0020_and_x0020_Time">
      <xsd:simpleType>
        <xsd:restriction base="dms:DateTime"/>
      </xsd:simpleType>
    </xsd:element>
    <xsd:element name="lcf76f155ced4ddcb4097134ff3c332f" ma:index="26" nillable="true" ma:taxonomy="true" ma:internalName="lcf76f155ced4ddcb4097134ff3c332f" ma:taxonomyFieldName="MediaServiceImageTags" ma:displayName="Image Tags" ma:readOnly="false" ma:fieldId="{5cf76f15-5ced-4ddc-b409-7134ff3c332f}" ma:taxonomyMulti="true" ma:sspId="d0dfdd9a-08aa-49ba-8b8c-1f0b5c74ee1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Thumbnail" ma:index="30" nillable="true" ma:displayName="Thumbnail" ma:format="Thumbnail" ma:internalName="Thumbnail">
      <xsd:simpleType>
        <xsd:restriction base="dms:Unknown"/>
      </xsd:simpleType>
    </xsd:element>
    <xsd:element name="MediaServiceBillingMetadata" ma:index="3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63ee63-fc49-4e0f-9474-773f50116adb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7" nillable="true" ma:displayName="Taxonomy Catch All Column" ma:hidden="true" ma:list="{03e119c7-e299-4254-971c-a0fd98709c42}" ma:internalName="TaxCatchAll" ma:showField="CatchAllData" ma:web="d563ee63-fc49-4e0f-9474-773f50116ad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BEE636E-B623-4E30-80DB-44FBCA4B4EC3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7c693e8-b2db-4020-aa93-01f3e136a83b"/>
    <ds:schemaRef ds:uri="d563ee63-fc49-4e0f-9474-773f50116adb"/>
  </ds:schemaRefs>
</ds:datastoreItem>
</file>

<file path=customXml/itemProps2.xml><?xml version="1.0" encoding="utf-8"?>
<ds:datastoreItem xmlns:ds="http://schemas.openxmlformats.org/officeDocument/2006/customXml" ds:itemID="{D511F6E5-9E13-4ED6-A497-66014F3880C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7c693e8-b2db-4020-aa93-01f3e136a83b"/>
    <ds:schemaRef ds:uri="d563ee63-fc49-4e0f-9474-773f50116ad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2BF26D2-753A-4EB5-8DAB-CDDF2EDFA39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väike_EST_Tervisekassa esitluse põhi 2026</Template>
  <TotalTime>5</TotalTime>
  <Words>101</Words>
  <Application>Microsoft Office PowerPoint</Application>
  <PresentationFormat>Widescreen</PresentationFormat>
  <Paragraphs>18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Aptos</vt:lpstr>
      <vt:lpstr>Arial</vt:lpstr>
      <vt:lpstr>Office Theme</vt:lpstr>
      <vt:lpstr>Kinnipeetavatele tervishoiuteenuse osutamine</vt:lpstr>
      <vt:lpstr>Kinni peetavatele (vangid, vahistatud, arestialused) ravi korraldamine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Pille Lõmps</dc:creator>
  <cp:lastModifiedBy>Pille Lõmps</cp:lastModifiedBy>
  <cp:revision>1</cp:revision>
  <dcterms:created xsi:type="dcterms:W3CDTF">2026-05-27T06:14:34Z</dcterms:created>
  <dcterms:modified xsi:type="dcterms:W3CDTF">2026-05-28T11:02:24Z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0x010100FB27EE929C23E048BB25C0DC441A3436</vt:lpwstr>
  </property>
</Properties>
</file>