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9"/>
  </p:notesMasterIdLst>
  <p:sldIdLst>
    <p:sldId id="288" r:id="rId2"/>
    <p:sldId id="287" r:id="rId3"/>
    <p:sldId id="275" r:id="rId4"/>
    <p:sldId id="278" r:id="rId5"/>
    <p:sldId id="292" r:id="rId6"/>
    <p:sldId id="294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E8A6D5-F0F5-4FE4-B578-6B1243CD1831}" v="26" dt="2025-08-31T11:54:09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529" autoAdjust="0"/>
  </p:normalViewPr>
  <p:slideViewPr>
    <p:cSldViewPr snapToGrid="0" showGuides="1">
      <p:cViewPr varScale="1">
        <p:scale>
          <a:sx n="56" d="100"/>
          <a:sy n="56" d="100"/>
        </p:scale>
        <p:origin x="148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hhail Jakovlev" userId="68339a78-ab70-4f1e-ae9a-2c604c4a0d46" providerId="ADAL" clId="{E2E8A6D5-F0F5-4FE4-B578-6B1243CD1831}"/>
    <pc:docChg chg="undo custSel addSld delSld modSld">
      <pc:chgData name="Mihhail Jakovlev" userId="68339a78-ab70-4f1e-ae9a-2c604c4a0d46" providerId="ADAL" clId="{E2E8A6D5-F0F5-4FE4-B578-6B1243CD1831}" dt="2025-08-31T11:54:31.890" v="422" actId="20577"/>
      <pc:docMkLst>
        <pc:docMk/>
      </pc:docMkLst>
      <pc:sldChg chg="addSp modSp mod">
        <pc:chgData name="Mihhail Jakovlev" userId="68339a78-ab70-4f1e-ae9a-2c604c4a0d46" providerId="ADAL" clId="{E2E8A6D5-F0F5-4FE4-B578-6B1243CD1831}" dt="2025-08-28T10:31:49.186" v="88" actId="113"/>
        <pc:sldMkLst>
          <pc:docMk/>
          <pc:sldMk cId="3180698870" sldId="266"/>
        </pc:sldMkLst>
        <pc:spChg chg="add mod">
          <ac:chgData name="Mihhail Jakovlev" userId="68339a78-ab70-4f1e-ae9a-2c604c4a0d46" providerId="ADAL" clId="{E2E8A6D5-F0F5-4FE4-B578-6B1243CD1831}" dt="2025-08-28T10:31:49.186" v="88" actId="113"/>
          <ac:spMkLst>
            <pc:docMk/>
            <pc:sldMk cId="3180698870" sldId="266"/>
            <ac:spMk id="2" creationId="{D2AD7195-F4BB-ECC9-A2D4-A3239353BFAB}"/>
          </ac:spMkLst>
        </pc:spChg>
      </pc:sldChg>
      <pc:sldChg chg="modSp mod">
        <pc:chgData name="Mihhail Jakovlev" userId="68339a78-ab70-4f1e-ae9a-2c604c4a0d46" providerId="ADAL" clId="{E2E8A6D5-F0F5-4FE4-B578-6B1243CD1831}" dt="2025-08-31T11:51:56.385" v="374" actId="790"/>
        <pc:sldMkLst>
          <pc:docMk/>
          <pc:sldMk cId="2336119773" sldId="278"/>
        </pc:sldMkLst>
        <pc:spChg chg="mod">
          <ac:chgData name="Mihhail Jakovlev" userId="68339a78-ab70-4f1e-ae9a-2c604c4a0d46" providerId="ADAL" clId="{E2E8A6D5-F0F5-4FE4-B578-6B1243CD1831}" dt="2025-08-31T11:51:56.385" v="374" actId="790"/>
          <ac:spMkLst>
            <pc:docMk/>
            <pc:sldMk cId="2336119773" sldId="278"/>
            <ac:spMk id="12" creationId="{1E14CF92-CDDA-3995-88B4-A233B3DB0FBF}"/>
          </ac:spMkLst>
        </pc:spChg>
      </pc:sldChg>
      <pc:sldChg chg="del">
        <pc:chgData name="Mihhail Jakovlev" userId="68339a78-ab70-4f1e-ae9a-2c604c4a0d46" providerId="ADAL" clId="{E2E8A6D5-F0F5-4FE4-B578-6B1243CD1831}" dt="2025-08-28T10:30:22.317" v="74" actId="2696"/>
        <pc:sldMkLst>
          <pc:docMk/>
          <pc:sldMk cId="2391481111" sldId="283"/>
        </pc:sldMkLst>
      </pc:sldChg>
      <pc:sldChg chg="del">
        <pc:chgData name="Mihhail Jakovlev" userId="68339a78-ab70-4f1e-ae9a-2c604c4a0d46" providerId="ADAL" clId="{E2E8A6D5-F0F5-4FE4-B578-6B1243CD1831}" dt="2025-08-28T10:30:29.162" v="75" actId="2696"/>
        <pc:sldMkLst>
          <pc:docMk/>
          <pc:sldMk cId="2271806253" sldId="286"/>
        </pc:sldMkLst>
      </pc:sldChg>
      <pc:sldChg chg="delSp modSp del mod">
        <pc:chgData name="Mihhail Jakovlev" userId="68339a78-ab70-4f1e-ae9a-2c604c4a0d46" providerId="ADAL" clId="{E2E8A6D5-F0F5-4FE4-B578-6B1243CD1831}" dt="2025-08-28T10:36:54.765" v="196" actId="2696"/>
        <pc:sldMkLst>
          <pc:docMk/>
          <pc:sldMk cId="117768593" sldId="289"/>
        </pc:sldMkLst>
      </pc:sldChg>
      <pc:sldChg chg="del">
        <pc:chgData name="Mihhail Jakovlev" userId="68339a78-ab70-4f1e-ae9a-2c604c4a0d46" providerId="ADAL" clId="{E2E8A6D5-F0F5-4FE4-B578-6B1243CD1831}" dt="2025-08-28T10:30:19.013" v="73" actId="2696"/>
        <pc:sldMkLst>
          <pc:docMk/>
          <pc:sldMk cId="1674080281" sldId="290"/>
        </pc:sldMkLst>
      </pc:sldChg>
      <pc:sldChg chg="addSp delSp modSp mod modNotesTx">
        <pc:chgData name="Mihhail Jakovlev" userId="68339a78-ab70-4f1e-ae9a-2c604c4a0d46" providerId="ADAL" clId="{E2E8A6D5-F0F5-4FE4-B578-6B1243CD1831}" dt="2025-08-31T11:51:37.573" v="373" actId="313"/>
        <pc:sldMkLst>
          <pc:docMk/>
          <pc:sldMk cId="2845590612" sldId="292"/>
        </pc:sldMkLst>
        <pc:spChg chg="mod">
          <ac:chgData name="Mihhail Jakovlev" userId="68339a78-ab70-4f1e-ae9a-2c604c4a0d46" providerId="ADAL" clId="{E2E8A6D5-F0F5-4FE4-B578-6B1243CD1831}" dt="2025-08-28T10:29:02.486" v="46" actId="20577"/>
          <ac:spMkLst>
            <pc:docMk/>
            <pc:sldMk cId="2845590612" sldId="292"/>
            <ac:spMk id="2" creationId="{C857B768-1E79-B8D3-E640-55A1622D76B2}"/>
          </ac:spMkLst>
        </pc:spChg>
        <pc:spChg chg="mod">
          <ac:chgData name="Mihhail Jakovlev" userId="68339a78-ab70-4f1e-ae9a-2c604c4a0d46" providerId="ADAL" clId="{E2E8A6D5-F0F5-4FE4-B578-6B1243CD1831}" dt="2025-08-31T11:51:37.573" v="373" actId="313"/>
          <ac:spMkLst>
            <pc:docMk/>
            <pc:sldMk cId="2845590612" sldId="292"/>
            <ac:spMk id="5" creationId="{D1AED2A0-A621-64CA-5331-C4AABA31DCFE}"/>
          </ac:spMkLst>
        </pc:spChg>
      </pc:sldChg>
      <pc:sldChg chg="new del">
        <pc:chgData name="Mihhail Jakovlev" userId="68339a78-ab70-4f1e-ae9a-2c604c4a0d46" providerId="ADAL" clId="{E2E8A6D5-F0F5-4FE4-B578-6B1243CD1831}" dt="2025-08-28T10:34:33.181" v="171" actId="2696"/>
        <pc:sldMkLst>
          <pc:docMk/>
          <pc:sldMk cId="3930962877" sldId="293"/>
        </pc:sldMkLst>
      </pc:sldChg>
      <pc:sldChg chg="modSp add mod">
        <pc:chgData name="Mihhail Jakovlev" userId="68339a78-ab70-4f1e-ae9a-2c604c4a0d46" providerId="ADAL" clId="{E2E8A6D5-F0F5-4FE4-B578-6B1243CD1831}" dt="2025-08-31T11:54:31.890" v="422" actId="20577"/>
        <pc:sldMkLst>
          <pc:docMk/>
          <pc:sldMk cId="2988225989" sldId="294"/>
        </pc:sldMkLst>
        <pc:spChg chg="mod">
          <ac:chgData name="Mihhail Jakovlev" userId="68339a78-ab70-4f1e-ae9a-2c604c4a0d46" providerId="ADAL" clId="{E2E8A6D5-F0F5-4FE4-B578-6B1243CD1831}" dt="2025-08-28T10:34:41.917" v="184" actId="20577"/>
          <ac:spMkLst>
            <pc:docMk/>
            <pc:sldMk cId="2988225989" sldId="294"/>
            <ac:spMk id="2" creationId="{0E37AD31-66A6-1E6A-895E-72647B46D60F}"/>
          </ac:spMkLst>
        </pc:spChg>
        <pc:spChg chg="mod">
          <ac:chgData name="Mihhail Jakovlev" userId="68339a78-ab70-4f1e-ae9a-2c604c4a0d46" providerId="ADAL" clId="{E2E8A6D5-F0F5-4FE4-B578-6B1243CD1831}" dt="2025-08-31T11:54:31.890" v="422" actId="20577"/>
          <ac:spMkLst>
            <pc:docMk/>
            <pc:sldMk cId="2988225989" sldId="294"/>
            <ac:spMk id="5" creationId="{1FA47270-E498-6A17-212E-F834DE9FE4E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2D5699-300C-44F2-89AF-350A9E9D9EF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8104AC-6744-4860-9ACF-F2567D4D16BD}">
      <dgm:prSet/>
      <dgm:spPr/>
      <dgm:t>
        <a:bodyPr/>
        <a:lstStyle/>
        <a:p>
          <a:r>
            <a:rPr lang="et-EE" dirty="0"/>
            <a:t>85% rahvusvahelise kaitsega ukrainlased</a:t>
          </a:r>
          <a:endParaRPr lang="en-US" dirty="0"/>
        </a:p>
      </dgm:t>
    </dgm:pt>
    <dgm:pt modelId="{75375E4E-49FF-454E-8A13-EE4D754B1C81}" type="parTrans" cxnId="{1BABA01C-3BDC-49CE-850B-4CE68C40F767}">
      <dgm:prSet/>
      <dgm:spPr/>
      <dgm:t>
        <a:bodyPr/>
        <a:lstStyle/>
        <a:p>
          <a:endParaRPr lang="en-US"/>
        </a:p>
      </dgm:t>
    </dgm:pt>
    <dgm:pt modelId="{7E67611B-506F-486C-AE6D-ABDB56986E27}" type="sibTrans" cxnId="{1BABA01C-3BDC-49CE-850B-4CE68C40F767}">
      <dgm:prSet/>
      <dgm:spPr/>
      <dgm:t>
        <a:bodyPr/>
        <a:lstStyle/>
        <a:p>
          <a:endParaRPr lang="en-US"/>
        </a:p>
      </dgm:t>
    </dgm:pt>
    <dgm:pt modelId="{6168BEF8-3A43-4909-A7AA-9724FFD20A7A}">
      <dgm:prSet/>
      <dgm:spPr/>
      <dgm:t>
        <a:bodyPr/>
        <a:lstStyle/>
        <a:p>
          <a:r>
            <a:rPr lang="et-EE" dirty="0"/>
            <a:t>15% teised rändetaustaga Tallinna elanikud</a:t>
          </a:r>
        </a:p>
        <a:p>
          <a:r>
            <a:rPr lang="et-EE" dirty="0"/>
            <a:t>Osakaal on kasvutrendis</a:t>
          </a:r>
          <a:endParaRPr lang="en-US" dirty="0"/>
        </a:p>
      </dgm:t>
    </dgm:pt>
    <dgm:pt modelId="{555E3858-9109-4462-9860-AC3F5EB42281}" type="parTrans" cxnId="{A725BF3C-86FC-4FCE-8C25-28BC9F9F6820}">
      <dgm:prSet/>
      <dgm:spPr/>
      <dgm:t>
        <a:bodyPr/>
        <a:lstStyle/>
        <a:p>
          <a:endParaRPr lang="en-US"/>
        </a:p>
      </dgm:t>
    </dgm:pt>
    <dgm:pt modelId="{B543C9AA-F231-4DE7-B603-64177AF69DE0}" type="sibTrans" cxnId="{A725BF3C-86FC-4FCE-8C25-28BC9F9F6820}">
      <dgm:prSet/>
      <dgm:spPr/>
      <dgm:t>
        <a:bodyPr/>
        <a:lstStyle/>
        <a:p>
          <a:endParaRPr lang="en-US"/>
        </a:p>
      </dgm:t>
    </dgm:pt>
    <dgm:pt modelId="{61892A5D-70F3-4937-B087-3AFE2ACD6F86}">
      <dgm:prSet/>
      <dgm:spPr/>
      <dgm:t>
        <a:bodyPr/>
        <a:lstStyle/>
        <a:p>
          <a:r>
            <a:rPr lang="et-EE" dirty="0"/>
            <a:t>Ukraina, Pakistan, Afganistan, Mehhiko, Brasiilia, Kamerun, Jordaania, Süüria, Iraak, Nigeeria, Jeemen, Türgi, Iraan, USA, Uus-Meremaa, Itaalia, Venezuela, Kreeka, Ecuador, Valgevene, Liibanon, India, Prantsusmaa, Palestiina, Vietnam, Venemaa, Sri Lanka, Sudaan, Hiina</a:t>
          </a:r>
        </a:p>
        <a:p>
          <a:endParaRPr lang="en-US" dirty="0"/>
        </a:p>
      </dgm:t>
    </dgm:pt>
    <dgm:pt modelId="{E730A680-8635-4894-AD70-13B81FD360C7}" type="parTrans" cxnId="{D70A9131-D378-4690-8AA6-F03C7423FBCB}">
      <dgm:prSet/>
      <dgm:spPr/>
      <dgm:t>
        <a:bodyPr/>
        <a:lstStyle/>
        <a:p>
          <a:endParaRPr lang="en-US"/>
        </a:p>
      </dgm:t>
    </dgm:pt>
    <dgm:pt modelId="{31A7406B-6E9A-4D1D-AC14-43FEB225C538}" type="sibTrans" cxnId="{D70A9131-D378-4690-8AA6-F03C7423FBCB}">
      <dgm:prSet/>
      <dgm:spPr/>
      <dgm:t>
        <a:bodyPr/>
        <a:lstStyle/>
        <a:p>
          <a:endParaRPr lang="en-US"/>
        </a:p>
      </dgm:t>
    </dgm:pt>
    <dgm:pt modelId="{CC2F79EB-DEED-40E4-A714-7EE319541EE2}" type="pres">
      <dgm:prSet presAssocID="{0E2D5699-300C-44F2-89AF-350A9E9D9EF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AA0CA6-6820-4287-A8A6-55D03FD59C2F}" type="pres">
      <dgm:prSet presAssocID="{658104AC-6744-4860-9ACF-F2567D4D16BD}" presName="hierRoot1" presStyleCnt="0"/>
      <dgm:spPr/>
    </dgm:pt>
    <dgm:pt modelId="{A5032054-4D36-432A-BF5E-0348BC70EC0F}" type="pres">
      <dgm:prSet presAssocID="{658104AC-6744-4860-9ACF-F2567D4D16BD}" presName="composite" presStyleCnt="0"/>
      <dgm:spPr/>
    </dgm:pt>
    <dgm:pt modelId="{EB1F9F84-BA46-4B91-BB1A-4224250E0F34}" type="pres">
      <dgm:prSet presAssocID="{658104AC-6744-4860-9ACF-F2567D4D16BD}" presName="background" presStyleLbl="node0" presStyleIdx="0" presStyleCnt="3"/>
      <dgm:spPr/>
    </dgm:pt>
    <dgm:pt modelId="{B171C365-C6E6-4BA1-ADCE-F2516ACBD2CD}" type="pres">
      <dgm:prSet presAssocID="{658104AC-6744-4860-9ACF-F2567D4D16BD}" presName="text" presStyleLbl="fgAcc0" presStyleIdx="0" presStyleCnt="3">
        <dgm:presLayoutVars>
          <dgm:chPref val="3"/>
        </dgm:presLayoutVars>
      </dgm:prSet>
      <dgm:spPr/>
    </dgm:pt>
    <dgm:pt modelId="{84AE8863-7730-41CE-9CC1-8AE24685495F}" type="pres">
      <dgm:prSet presAssocID="{658104AC-6744-4860-9ACF-F2567D4D16BD}" presName="hierChild2" presStyleCnt="0"/>
      <dgm:spPr/>
    </dgm:pt>
    <dgm:pt modelId="{D468A6F2-206C-4F10-B608-AB6569AA6AC1}" type="pres">
      <dgm:prSet presAssocID="{6168BEF8-3A43-4909-A7AA-9724FFD20A7A}" presName="hierRoot1" presStyleCnt="0"/>
      <dgm:spPr/>
    </dgm:pt>
    <dgm:pt modelId="{0374ED08-6089-4419-B55E-BD6DFFFA632C}" type="pres">
      <dgm:prSet presAssocID="{6168BEF8-3A43-4909-A7AA-9724FFD20A7A}" presName="composite" presStyleCnt="0"/>
      <dgm:spPr/>
    </dgm:pt>
    <dgm:pt modelId="{894AB357-9CC9-40C2-9AA3-E303C60D8008}" type="pres">
      <dgm:prSet presAssocID="{6168BEF8-3A43-4909-A7AA-9724FFD20A7A}" presName="background" presStyleLbl="node0" presStyleIdx="1" presStyleCnt="3"/>
      <dgm:spPr/>
    </dgm:pt>
    <dgm:pt modelId="{CFB680B2-F6AC-4792-B2FD-DFDA4112008F}" type="pres">
      <dgm:prSet presAssocID="{6168BEF8-3A43-4909-A7AA-9724FFD20A7A}" presName="text" presStyleLbl="fgAcc0" presStyleIdx="1" presStyleCnt="3">
        <dgm:presLayoutVars>
          <dgm:chPref val="3"/>
        </dgm:presLayoutVars>
      </dgm:prSet>
      <dgm:spPr/>
    </dgm:pt>
    <dgm:pt modelId="{C188838D-2DC2-4D18-8DC6-9D38BC781A07}" type="pres">
      <dgm:prSet presAssocID="{6168BEF8-3A43-4909-A7AA-9724FFD20A7A}" presName="hierChild2" presStyleCnt="0"/>
      <dgm:spPr/>
    </dgm:pt>
    <dgm:pt modelId="{42156279-E0BE-408E-84F5-A1197736F1AE}" type="pres">
      <dgm:prSet presAssocID="{61892A5D-70F3-4937-B087-3AFE2ACD6F86}" presName="hierRoot1" presStyleCnt="0"/>
      <dgm:spPr/>
    </dgm:pt>
    <dgm:pt modelId="{964C7EAE-CFC7-493A-889E-85A8B167ACEB}" type="pres">
      <dgm:prSet presAssocID="{61892A5D-70F3-4937-B087-3AFE2ACD6F86}" presName="composite" presStyleCnt="0"/>
      <dgm:spPr/>
    </dgm:pt>
    <dgm:pt modelId="{ABB40F5F-0827-470B-8A54-91970E90656C}" type="pres">
      <dgm:prSet presAssocID="{61892A5D-70F3-4937-B087-3AFE2ACD6F86}" presName="background" presStyleLbl="node0" presStyleIdx="2" presStyleCnt="3"/>
      <dgm:spPr/>
    </dgm:pt>
    <dgm:pt modelId="{1BE2C418-A710-4094-9502-FA16C9869631}" type="pres">
      <dgm:prSet presAssocID="{61892A5D-70F3-4937-B087-3AFE2ACD6F86}" presName="text" presStyleLbl="fgAcc0" presStyleIdx="2" presStyleCnt="3" custScaleY="203967" custLinFactNeighborX="-1311" custLinFactNeighborY="-47557">
        <dgm:presLayoutVars>
          <dgm:chPref val="3"/>
        </dgm:presLayoutVars>
      </dgm:prSet>
      <dgm:spPr/>
    </dgm:pt>
    <dgm:pt modelId="{F1818527-A37A-4261-9BA9-920CA0C7E50C}" type="pres">
      <dgm:prSet presAssocID="{61892A5D-70F3-4937-B087-3AFE2ACD6F86}" presName="hierChild2" presStyleCnt="0"/>
      <dgm:spPr/>
    </dgm:pt>
  </dgm:ptLst>
  <dgm:cxnLst>
    <dgm:cxn modelId="{FD73E01B-FC2C-499D-8CAB-FD2F7DCFB949}" type="presOf" srcId="{0E2D5699-300C-44F2-89AF-350A9E9D9EF0}" destId="{CC2F79EB-DEED-40E4-A714-7EE319541EE2}" srcOrd="0" destOrd="0" presId="urn:microsoft.com/office/officeart/2005/8/layout/hierarchy1"/>
    <dgm:cxn modelId="{1BABA01C-3BDC-49CE-850B-4CE68C40F767}" srcId="{0E2D5699-300C-44F2-89AF-350A9E9D9EF0}" destId="{658104AC-6744-4860-9ACF-F2567D4D16BD}" srcOrd="0" destOrd="0" parTransId="{75375E4E-49FF-454E-8A13-EE4D754B1C81}" sibTransId="{7E67611B-506F-486C-AE6D-ABDB56986E27}"/>
    <dgm:cxn modelId="{D70A9131-D378-4690-8AA6-F03C7423FBCB}" srcId="{0E2D5699-300C-44F2-89AF-350A9E9D9EF0}" destId="{61892A5D-70F3-4937-B087-3AFE2ACD6F86}" srcOrd="2" destOrd="0" parTransId="{E730A680-8635-4894-AD70-13B81FD360C7}" sibTransId="{31A7406B-6E9A-4D1D-AC14-43FEB225C538}"/>
    <dgm:cxn modelId="{F7430135-BC69-4BD8-B227-FF0EA4F11103}" type="presOf" srcId="{658104AC-6744-4860-9ACF-F2567D4D16BD}" destId="{B171C365-C6E6-4BA1-ADCE-F2516ACBD2CD}" srcOrd="0" destOrd="0" presId="urn:microsoft.com/office/officeart/2005/8/layout/hierarchy1"/>
    <dgm:cxn modelId="{A725BF3C-86FC-4FCE-8C25-28BC9F9F6820}" srcId="{0E2D5699-300C-44F2-89AF-350A9E9D9EF0}" destId="{6168BEF8-3A43-4909-A7AA-9724FFD20A7A}" srcOrd="1" destOrd="0" parTransId="{555E3858-9109-4462-9860-AC3F5EB42281}" sibTransId="{B543C9AA-F231-4DE7-B603-64177AF69DE0}"/>
    <dgm:cxn modelId="{ACE779B2-FDC1-43FC-AA38-41DB636BBC9F}" type="presOf" srcId="{61892A5D-70F3-4937-B087-3AFE2ACD6F86}" destId="{1BE2C418-A710-4094-9502-FA16C9869631}" srcOrd="0" destOrd="0" presId="urn:microsoft.com/office/officeart/2005/8/layout/hierarchy1"/>
    <dgm:cxn modelId="{270721D8-D72B-49A3-AF3E-80AC984BE9BE}" type="presOf" srcId="{6168BEF8-3A43-4909-A7AA-9724FFD20A7A}" destId="{CFB680B2-F6AC-4792-B2FD-DFDA4112008F}" srcOrd="0" destOrd="0" presId="urn:microsoft.com/office/officeart/2005/8/layout/hierarchy1"/>
    <dgm:cxn modelId="{C15D3C04-8079-4442-8635-2C849E3F6F30}" type="presParOf" srcId="{CC2F79EB-DEED-40E4-A714-7EE319541EE2}" destId="{E9AA0CA6-6820-4287-A8A6-55D03FD59C2F}" srcOrd="0" destOrd="0" presId="urn:microsoft.com/office/officeart/2005/8/layout/hierarchy1"/>
    <dgm:cxn modelId="{BBD97E30-E10C-44CD-831C-763D868CE516}" type="presParOf" srcId="{E9AA0CA6-6820-4287-A8A6-55D03FD59C2F}" destId="{A5032054-4D36-432A-BF5E-0348BC70EC0F}" srcOrd="0" destOrd="0" presId="urn:microsoft.com/office/officeart/2005/8/layout/hierarchy1"/>
    <dgm:cxn modelId="{B46F1C54-2F13-48F9-BFEB-E88EAE69E808}" type="presParOf" srcId="{A5032054-4D36-432A-BF5E-0348BC70EC0F}" destId="{EB1F9F84-BA46-4B91-BB1A-4224250E0F34}" srcOrd="0" destOrd="0" presId="urn:microsoft.com/office/officeart/2005/8/layout/hierarchy1"/>
    <dgm:cxn modelId="{E8BEB58C-7551-41C2-8C04-76EA099B9733}" type="presParOf" srcId="{A5032054-4D36-432A-BF5E-0348BC70EC0F}" destId="{B171C365-C6E6-4BA1-ADCE-F2516ACBD2CD}" srcOrd="1" destOrd="0" presId="urn:microsoft.com/office/officeart/2005/8/layout/hierarchy1"/>
    <dgm:cxn modelId="{36A92119-DD57-41A9-ABBC-9F8B012FD1D3}" type="presParOf" srcId="{E9AA0CA6-6820-4287-A8A6-55D03FD59C2F}" destId="{84AE8863-7730-41CE-9CC1-8AE24685495F}" srcOrd="1" destOrd="0" presId="urn:microsoft.com/office/officeart/2005/8/layout/hierarchy1"/>
    <dgm:cxn modelId="{FEFF22FD-5013-406E-B896-71959A262D1E}" type="presParOf" srcId="{CC2F79EB-DEED-40E4-A714-7EE319541EE2}" destId="{D468A6F2-206C-4F10-B608-AB6569AA6AC1}" srcOrd="1" destOrd="0" presId="urn:microsoft.com/office/officeart/2005/8/layout/hierarchy1"/>
    <dgm:cxn modelId="{D341F30C-4E5A-4B49-BB03-A855E7D31857}" type="presParOf" srcId="{D468A6F2-206C-4F10-B608-AB6569AA6AC1}" destId="{0374ED08-6089-4419-B55E-BD6DFFFA632C}" srcOrd="0" destOrd="0" presId="urn:microsoft.com/office/officeart/2005/8/layout/hierarchy1"/>
    <dgm:cxn modelId="{F88AEB27-A4BC-4E7C-843D-8688DB723305}" type="presParOf" srcId="{0374ED08-6089-4419-B55E-BD6DFFFA632C}" destId="{894AB357-9CC9-40C2-9AA3-E303C60D8008}" srcOrd="0" destOrd="0" presId="urn:microsoft.com/office/officeart/2005/8/layout/hierarchy1"/>
    <dgm:cxn modelId="{ECA0242A-47AF-49E9-AA18-38C804B9E9FB}" type="presParOf" srcId="{0374ED08-6089-4419-B55E-BD6DFFFA632C}" destId="{CFB680B2-F6AC-4792-B2FD-DFDA4112008F}" srcOrd="1" destOrd="0" presId="urn:microsoft.com/office/officeart/2005/8/layout/hierarchy1"/>
    <dgm:cxn modelId="{BBD4B42F-BAFB-4A1A-8989-FB212808A17B}" type="presParOf" srcId="{D468A6F2-206C-4F10-B608-AB6569AA6AC1}" destId="{C188838D-2DC2-4D18-8DC6-9D38BC781A07}" srcOrd="1" destOrd="0" presId="urn:microsoft.com/office/officeart/2005/8/layout/hierarchy1"/>
    <dgm:cxn modelId="{FCA9A39B-73B2-442D-AB35-9EBC3767B5C0}" type="presParOf" srcId="{CC2F79EB-DEED-40E4-A714-7EE319541EE2}" destId="{42156279-E0BE-408E-84F5-A1197736F1AE}" srcOrd="2" destOrd="0" presId="urn:microsoft.com/office/officeart/2005/8/layout/hierarchy1"/>
    <dgm:cxn modelId="{F30EBFCF-8B4C-4138-9694-7DD81F67E532}" type="presParOf" srcId="{42156279-E0BE-408E-84F5-A1197736F1AE}" destId="{964C7EAE-CFC7-493A-889E-85A8B167ACEB}" srcOrd="0" destOrd="0" presId="urn:microsoft.com/office/officeart/2005/8/layout/hierarchy1"/>
    <dgm:cxn modelId="{DD4F40CA-CBF1-47C8-A756-C42B925A306D}" type="presParOf" srcId="{964C7EAE-CFC7-493A-889E-85A8B167ACEB}" destId="{ABB40F5F-0827-470B-8A54-91970E90656C}" srcOrd="0" destOrd="0" presId="urn:microsoft.com/office/officeart/2005/8/layout/hierarchy1"/>
    <dgm:cxn modelId="{553B37A9-399F-4621-8026-A1C958ECD148}" type="presParOf" srcId="{964C7EAE-CFC7-493A-889E-85A8B167ACEB}" destId="{1BE2C418-A710-4094-9502-FA16C9869631}" srcOrd="1" destOrd="0" presId="urn:microsoft.com/office/officeart/2005/8/layout/hierarchy1"/>
    <dgm:cxn modelId="{8FA12DBB-36E5-458C-8068-CA725C1CEF23}" type="presParOf" srcId="{42156279-E0BE-408E-84F5-A1197736F1AE}" destId="{F1818527-A37A-4261-9BA9-920CA0C7E50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1F9F84-BA46-4B91-BB1A-4224250E0F34}">
      <dsp:nvSpPr>
        <dsp:cNvPr id="0" name=""/>
        <dsp:cNvSpPr/>
      </dsp:nvSpPr>
      <dsp:spPr>
        <a:xfrm>
          <a:off x="192546" y="1498"/>
          <a:ext cx="2905461" cy="1844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1C365-C6E6-4BA1-ADCE-F2516ACBD2CD}">
      <dsp:nvSpPr>
        <dsp:cNvPr id="0" name=""/>
        <dsp:cNvSpPr/>
      </dsp:nvSpPr>
      <dsp:spPr>
        <a:xfrm>
          <a:off x="515375" y="308186"/>
          <a:ext cx="2905461" cy="18449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900" kern="1200" dirty="0"/>
            <a:t>85% rahvusvahelise kaitsega ukrainlased</a:t>
          </a:r>
          <a:endParaRPr lang="en-US" sz="1900" kern="1200" dirty="0"/>
        </a:p>
      </dsp:txBody>
      <dsp:txXfrm>
        <a:off x="569412" y="362223"/>
        <a:ext cx="2797387" cy="1736894"/>
      </dsp:txXfrm>
    </dsp:sp>
    <dsp:sp modelId="{894AB357-9CC9-40C2-9AA3-E303C60D8008}">
      <dsp:nvSpPr>
        <dsp:cNvPr id="0" name=""/>
        <dsp:cNvSpPr/>
      </dsp:nvSpPr>
      <dsp:spPr>
        <a:xfrm>
          <a:off x="3743666" y="1498"/>
          <a:ext cx="2905461" cy="1844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680B2-F6AC-4792-B2FD-DFDA4112008F}">
      <dsp:nvSpPr>
        <dsp:cNvPr id="0" name=""/>
        <dsp:cNvSpPr/>
      </dsp:nvSpPr>
      <dsp:spPr>
        <a:xfrm>
          <a:off x="4066495" y="308186"/>
          <a:ext cx="2905461" cy="18449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900" kern="1200" dirty="0"/>
            <a:t>15% teised rändetaustaga Tallinna elanikud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900" kern="1200" dirty="0"/>
            <a:t>Osakaal on kasvutrendis</a:t>
          </a:r>
          <a:endParaRPr lang="en-US" sz="1900" kern="1200" dirty="0"/>
        </a:p>
      </dsp:txBody>
      <dsp:txXfrm>
        <a:off x="4120532" y="362223"/>
        <a:ext cx="2797387" cy="1736894"/>
      </dsp:txXfrm>
    </dsp:sp>
    <dsp:sp modelId="{ABB40F5F-0827-470B-8A54-91970E90656C}">
      <dsp:nvSpPr>
        <dsp:cNvPr id="0" name=""/>
        <dsp:cNvSpPr/>
      </dsp:nvSpPr>
      <dsp:spPr>
        <a:xfrm>
          <a:off x="7256696" y="-306687"/>
          <a:ext cx="2905461" cy="3763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E2C418-A710-4094-9502-FA16C9869631}">
      <dsp:nvSpPr>
        <dsp:cNvPr id="0" name=""/>
        <dsp:cNvSpPr/>
      </dsp:nvSpPr>
      <dsp:spPr>
        <a:xfrm>
          <a:off x="7579525" y="0"/>
          <a:ext cx="2905461" cy="37631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900" kern="1200" dirty="0"/>
            <a:t>Ukraina, Pakistan, Afganistan, Mehhiko, Brasiilia, Kamerun, Jordaania, Süüria, Iraak, Nigeeria, Jeemen, Türgi, Iraan, USA, Uus-Meremaa, Itaalia, Venezuela, Kreeka, Ecuador, Valgevene, Liibanon, India, Prantsusmaa, Palestiina, Vietnam, Venemaa, Sri Lanka, Sudaan, Hiina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7664623" y="85098"/>
        <a:ext cx="2735265" cy="359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DAB19-43A6-4332-ABFE-CF70A3E60251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34911-5688-4AB3-8789-02ABD8A22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61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34911-5688-4AB3-8789-02ABD8A222A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745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34911-5688-4AB3-8789-02ABD8A222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84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34911-5688-4AB3-8789-02ABD8A222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61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BA0660-8239-6892-9D61-9168D064E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1AA329-C6A1-4F5D-3285-F53659C0B6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B30CB6-3699-2B6F-C086-6C6918BE3D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F439E-BC0A-4F38-6CDF-A287F433FE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34911-5688-4AB3-8789-02ABD8A222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63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76065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6369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293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3381020-7BFD-49ED-B5A5-430ECDD648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524" y="771524"/>
            <a:ext cx="10715625" cy="96440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Selline</a:t>
            </a:r>
            <a:r>
              <a:rPr lang="en-US" dirty="0"/>
              <a:t> on </a:t>
            </a:r>
            <a:r>
              <a:rPr lang="en-US" dirty="0" err="1"/>
              <a:t>tektiga</a:t>
            </a:r>
            <a:r>
              <a:rPr lang="en-US" dirty="0"/>
              <a:t> </a:t>
            </a:r>
            <a:r>
              <a:rPr lang="en-US" dirty="0" err="1"/>
              <a:t>lehekülg</a:t>
            </a:r>
            <a:endParaRPr lang="en-US" dirty="0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7B871770-08E3-4784-AE05-838735A73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C1231241-89CB-4062-BD29-360675129A7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71524" y="6280625"/>
            <a:ext cx="1352551" cy="332502"/>
            <a:chOff x="486" y="3935"/>
            <a:chExt cx="960" cy="236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801CECDE-7AA5-40A9-ABEA-8381B28E67C5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86" y="3935"/>
              <a:ext cx="960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8B3430B1-252A-4966-AC2C-33D42BC2042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6" y="4008"/>
              <a:ext cx="165" cy="47"/>
            </a:xfrm>
            <a:custGeom>
              <a:avLst/>
              <a:gdLst>
                <a:gd name="T0" fmla="*/ 91 w 121"/>
                <a:gd name="T1" fmla="*/ 15 h 34"/>
                <a:gd name="T2" fmla="*/ 53 w 121"/>
                <a:gd name="T3" fmla="*/ 3 h 34"/>
                <a:gd name="T4" fmla="*/ 0 w 121"/>
                <a:gd name="T5" fmla="*/ 3 h 34"/>
                <a:gd name="T6" fmla="*/ 0 w 121"/>
                <a:gd name="T7" fmla="*/ 23 h 34"/>
                <a:gd name="T8" fmla="*/ 80 w 121"/>
                <a:gd name="T9" fmla="*/ 19 h 34"/>
                <a:gd name="T10" fmla="*/ 121 w 121"/>
                <a:gd name="T11" fmla="*/ 34 h 34"/>
                <a:gd name="T12" fmla="*/ 121 w 121"/>
                <a:gd name="T13" fmla="*/ 19 h 34"/>
                <a:gd name="T14" fmla="*/ 91 w 121"/>
                <a:gd name="T15" fmla="*/ 1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4">
                  <a:moveTo>
                    <a:pt x="91" y="15"/>
                  </a:moveTo>
                  <a:cubicBezTo>
                    <a:pt x="76" y="11"/>
                    <a:pt x="69" y="6"/>
                    <a:pt x="53" y="3"/>
                  </a:cubicBezTo>
                  <a:cubicBezTo>
                    <a:pt x="36" y="0"/>
                    <a:pt x="20" y="1"/>
                    <a:pt x="0" y="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3" y="19"/>
                    <a:pt x="56" y="15"/>
                    <a:pt x="80" y="19"/>
                  </a:cubicBezTo>
                  <a:cubicBezTo>
                    <a:pt x="101" y="23"/>
                    <a:pt x="103" y="30"/>
                    <a:pt x="121" y="34"/>
                  </a:cubicBezTo>
                  <a:cubicBezTo>
                    <a:pt x="121" y="19"/>
                    <a:pt x="121" y="19"/>
                    <a:pt x="121" y="19"/>
                  </a:cubicBezTo>
                  <a:cubicBezTo>
                    <a:pt x="111" y="18"/>
                    <a:pt x="101" y="17"/>
                    <a:pt x="91" y="15"/>
                  </a:cubicBez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F178288A-4C1B-4023-A97B-8399165963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6" y="4055"/>
              <a:ext cx="165" cy="42"/>
            </a:xfrm>
            <a:custGeom>
              <a:avLst/>
              <a:gdLst>
                <a:gd name="T0" fmla="*/ 121 w 121"/>
                <a:gd name="T1" fmla="*/ 10 h 30"/>
                <a:gd name="T2" fmla="*/ 80 w 121"/>
                <a:gd name="T3" fmla="*/ 0 h 30"/>
                <a:gd name="T4" fmla="*/ 0 w 121"/>
                <a:gd name="T5" fmla="*/ 9 h 30"/>
                <a:gd name="T6" fmla="*/ 0 w 121"/>
                <a:gd name="T7" fmla="*/ 25 h 30"/>
                <a:gd name="T8" fmla="*/ 1 w 121"/>
                <a:gd name="T9" fmla="*/ 30 h 30"/>
                <a:gd name="T10" fmla="*/ 53 w 121"/>
                <a:gd name="T11" fmla="*/ 22 h 30"/>
                <a:gd name="T12" fmla="*/ 121 w 121"/>
                <a:gd name="T13" fmla="*/ 17 h 30"/>
                <a:gd name="T14" fmla="*/ 121 w 121"/>
                <a:gd name="T15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0">
                  <a:moveTo>
                    <a:pt x="121" y="10"/>
                  </a:moveTo>
                  <a:cubicBezTo>
                    <a:pt x="107" y="0"/>
                    <a:pt x="94" y="0"/>
                    <a:pt x="80" y="0"/>
                  </a:cubicBezTo>
                  <a:cubicBezTo>
                    <a:pt x="53" y="1"/>
                    <a:pt x="33" y="4"/>
                    <a:pt x="0" y="9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7"/>
                    <a:pt x="0" y="29"/>
                    <a:pt x="1" y="30"/>
                  </a:cubicBezTo>
                  <a:cubicBezTo>
                    <a:pt x="24" y="26"/>
                    <a:pt x="44" y="23"/>
                    <a:pt x="53" y="22"/>
                  </a:cubicBezTo>
                  <a:cubicBezTo>
                    <a:pt x="77" y="18"/>
                    <a:pt x="103" y="14"/>
                    <a:pt x="121" y="17"/>
                  </a:cubicBezTo>
                  <a:lnTo>
                    <a:pt x="121" y="10"/>
                  </a:ln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12E0970-FFE1-4F84-8F7E-D0428589D7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4" y="4097"/>
              <a:ext cx="157" cy="74"/>
            </a:xfrm>
            <a:custGeom>
              <a:avLst/>
              <a:gdLst>
                <a:gd name="T0" fmla="*/ 0 w 115"/>
                <a:gd name="T1" fmla="*/ 17 h 54"/>
                <a:gd name="T2" fmla="*/ 4 w 115"/>
                <a:gd name="T3" fmla="*/ 23 h 54"/>
                <a:gd name="T4" fmla="*/ 55 w 115"/>
                <a:gd name="T5" fmla="*/ 54 h 54"/>
                <a:gd name="T6" fmla="*/ 55 w 115"/>
                <a:gd name="T7" fmla="*/ 54 h 54"/>
                <a:gd name="T8" fmla="*/ 106 w 115"/>
                <a:gd name="T9" fmla="*/ 23 h 54"/>
                <a:gd name="T10" fmla="*/ 112 w 115"/>
                <a:gd name="T11" fmla="*/ 12 h 54"/>
                <a:gd name="T12" fmla="*/ 115 w 115"/>
                <a:gd name="T13" fmla="*/ 2 h 54"/>
                <a:gd name="T14" fmla="*/ 115 w 115"/>
                <a:gd name="T15" fmla="*/ 0 h 54"/>
                <a:gd name="T16" fmla="*/ 0 w 115"/>
                <a:gd name="T17" fmla="*/ 1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54">
                  <a:moveTo>
                    <a:pt x="0" y="17"/>
                  </a:moveTo>
                  <a:cubicBezTo>
                    <a:pt x="1" y="19"/>
                    <a:pt x="3" y="21"/>
                    <a:pt x="4" y="23"/>
                  </a:cubicBezTo>
                  <a:cubicBezTo>
                    <a:pt x="17" y="40"/>
                    <a:pt x="54" y="53"/>
                    <a:pt x="55" y="54"/>
                  </a:cubicBezTo>
                  <a:cubicBezTo>
                    <a:pt x="55" y="54"/>
                    <a:pt x="55" y="54"/>
                    <a:pt x="55" y="54"/>
                  </a:cubicBezTo>
                  <a:cubicBezTo>
                    <a:pt x="56" y="53"/>
                    <a:pt x="92" y="40"/>
                    <a:pt x="106" y="23"/>
                  </a:cubicBezTo>
                  <a:cubicBezTo>
                    <a:pt x="108" y="20"/>
                    <a:pt x="111" y="16"/>
                    <a:pt x="112" y="12"/>
                  </a:cubicBezTo>
                  <a:cubicBezTo>
                    <a:pt x="113" y="9"/>
                    <a:pt x="114" y="6"/>
                    <a:pt x="115" y="2"/>
                  </a:cubicBezTo>
                  <a:cubicBezTo>
                    <a:pt x="115" y="2"/>
                    <a:pt x="115" y="1"/>
                    <a:pt x="115" y="0"/>
                  </a:cubicBezTo>
                  <a:cubicBezTo>
                    <a:pt x="111" y="0"/>
                    <a:pt x="3" y="17"/>
                    <a:pt x="0" y="17"/>
                  </a:cubicBez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5B3BFE8C-536E-41BE-8BE2-228898B168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6" y="3970"/>
              <a:ext cx="165" cy="42"/>
            </a:xfrm>
            <a:custGeom>
              <a:avLst/>
              <a:gdLst>
                <a:gd name="T0" fmla="*/ 51 w 121"/>
                <a:gd name="T1" fmla="*/ 9 h 31"/>
                <a:gd name="T2" fmla="*/ 0 w 121"/>
                <a:gd name="T3" fmla="*/ 0 h 31"/>
                <a:gd name="T4" fmla="*/ 0 w 121"/>
                <a:gd name="T5" fmla="*/ 13 h 31"/>
                <a:gd name="T6" fmla="*/ 44 w 121"/>
                <a:gd name="T7" fmla="*/ 19 h 31"/>
                <a:gd name="T8" fmla="*/ 61 w 121"/>
                <a:gd name="T9" fmla="*/ 24 h 31"/>
                <a:gd name="T10" fmla="*/ 121 w 121"/>
                <a:gd name="T11" fmla="*/ 31 h 31"/>
                <a:gd name="T12" fmla="*/ 121 w 121"/>
                <a:gd name="T13" fmla="*/ 15 h 31"/>
                <a:gd name="T14" fmla="*/ 51 w 121"/>
                <a:gd name="T15" fmla="*/ 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1">
                  <a:moveTo>
                    <a:pt x="51" y="9"/>
                  </a:moveTo>
                  <a:cubicBezTo>
                    <a:pt x="36" y="7"/>
                    <a:pt x="25" y="4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5" y="13"/>
                    <a:pt x="30" y="15"/>
                    <a:pt x="44" y="19"/>
                  </a:cubicBezTo>
                  <a:cubicBezTo>
                    <a:pt x="48" y="20"/>
                    <a:pt x="58" y="23"/>
                    <a:pt x="61" y="24"/>
                  </a:cubicBezTo>
                  <a:cubicBezTo>
                    <a:pt x="80" y="29"/>
                    <a:pt x="106" y="29"/>
                    <a:pt x="121" y="31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99" y="11"/>
                    <a:pt x="68" y="11"/>
                    <a:pt x="51" y="9"/>
                  </a:cubicBez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37CACBD9-A4CF-47DB-BB94-905D0DB0EC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6" y="3936"/>
              <a:ext cx="165" cy="32"/>
            </a:xfrm>
            <a:custGeom>
              <a:avLst/>
              <a:gdLst>
                <a:gd name="T0" fmla="*/ 61 w 121"/>
                <a:gd name="T1" fmla="*/ 0 h 23"/>
                <a:gd name="T2" fmla="*/ 61 w 121"/>
                <a:gd name="T3" fmla="*/ 0 h 23"/>
                <a:gd name="T4" fmla="*/ 0 w 121"/>
                <a:gd name="T5" fmla="*/ 7 h 23"/>
                <a:gd name="T6" fmla="*/ 0 w 121"/>
                <a:gd name="T7" fmla="*/ 13 h 23"/>
                <a:gd name="T8" fmla="*/ 121 w 121"/>
                <a:gd name="T9" fmla="*/ 23 h 23"/>
                <a:gd name="T10" fmla="*/ 121 w 121"/>
                <a:gd name="T11" fmla="*/ 7 h 23"/>
                <a:gd name="T12" fmla="*/ 61 w 121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23">
                  <a:moveTo>
                    <a:pt x="61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40" y="0"/>
                    <a:pt x="20" y="2"/>
                    <a:pt x="0" y="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21" y="23"/>
                    <a:pt x="121" y="23"/>
                    <a:pt x="121" y="23"/>
                  </a:cubicBezTo>
                  <a:cubicBezTo>
                    <a:pt x="121" y="7"/>
                    <a:pt x="121" y="7"/>
                    <a:pt x="121" y="7"/>
                  </a:cubicBezTo>
                  <a:cubicBezTo>
                    <a:pt x="101" y="2"/>
                    <a:pt x="81" y="0"/>
                    <a:pt x="61" y="0"/>
                  </a:cubicBez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D179B728-61D0-49E2-861D-901915B727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5" y="3965"/>
              <a:ext cx="137" cy="177"/>
            </a:xfrm>
            <a:custGeom>
              <a:avLst/>
              <a:gdLst>
                <a:gd name="T0" fmla="*/ 137 w 137"/>
                <a:gd name="T1" fmla="*/ 31 h 177"/>
                <a:gd name="T2" fmla="*/ 85 w 137"/>
                <a:gd name="T3" fmla="*/ 31 h 177"/>
                <a:gd name="T4" fmla="*/ 85 w 137"/>
                <a:gd name="T5" fmla="*/ 177 h 177"/>
                <a:gd name="T6" fmla="*/ 50 w 137"/>
                <a:gd name="T7" fmla="*/ 177 h 177"/>
                <a:gd name="T8" fmla="*/ 50 w 137"/>
                <a:gd name="T9" fmla="*/ 31 h 177"/>
                <a:gd name="T10" fmla="*/ 0 w 137"/>
                <a:gd name="T11" fmla="*/ 31 h 177"/>
                <a:gd name="T12" fmla="*/ 0 w 137"/>
                <a:gd name="T13" fmla="*/ 0 h 177"/>
                <a:gd name="T14" fmla="*/ 137 w 137"/>
                <a:gd name="T15" fmla="*/ 0 h 177"/>
                <a:gd name="T16" fmla="*/ 137 w 137"/>
                <a:gd name="T17" fmla="*/ 3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77">
                  <a:moveTo>
                    <a:pt x="137" y="31"/>
                  </a:moveTo>
                  <a:lnTo>
                    <a:pt x="85" y="31"/>
                  </a:lnTo>
                  <a:lnTo>
                    <a:pt x="85" y="177"/>
                  </a:lnTo>
                  <a:lnTo>
                    <a:pt x="50" y="177"/>
                  </a:lnTo>
                  <a:lnTo>
                    <a:pt x="50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37" y="0"/>
                  </a:lnTo>
                  <a:lnTo>
                    <a:pt x="137" y="31"/>
                  </a:ln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F9A7945-CC70-40D8-9030-93DE5BC2929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58" y="4010"/>
              <a:ext cx="113" cy="136"/>
            </a:xfrm>
            <a:custGeom>
              <a:avLst/>
              <a:gdLst>
                <a:gd name="T0" fmla="*/ 83 w 83"/>
                <a:gd name="T1" fmla="*/ 34 h 99"/>
                <a:gd name="T2" fmla="*/ 83 w 83"/>
                <a:gd name="T3" fmla="*/ 96 h 99"/>
                <a:gd name="T4" fmla="*/ 62 w 83"/>
                <a:gd name="T5" fmla="*/ 96 h 99"/>
                <a:gd name="T6" fmla="*/ 62 w 83"/>
                <a:gd name="T7" fmla="*/ 86 h 99"/>
                <a:gd name="T8" fmla="*/ 32 w 83"/>
                <a:gd name="T9" fmla="*/ 99 h 99"/>
                <a:gd name="T10" fmla="*/ 0 w 83"/>
                <a:gd name="T11" fmla="*/ 72 h 99"/>
                <a:gd name="T12" fmla="*/ 39 w 83"/>
                <a:gd name="T13" fmla="*/ 40 h 99"/>
                <a:gd name="T14" fmla="*/ 61 w 83"/>
                <a:gd name="T15" fmla="*/ 36 h 99"/>
                <a:gd name="T16" fmla="*/ 61 w 83"/>
                <a:gd name="T17" fmla="*/ 34 h 99"/>
                <a:gd name="T18" fmla="*/ 44 w 83"/>
                <a:gd name="T19" fmla="*/ 20 h 99"/>
                <a:gd name="T20" fmla="*/ 29 w 83"/>
                <a:gd name="T21" fmla="*/ 23 h 99"/>
                <a:gd name="T22" fmla="*/ 15 w 83"/>
                <a:gd name="T23" fmla="*/ 35 h 99"/>
                <a:gd name="T24" fmla="*/ 0 w 83"/>
                <a:gd name="T25" fmla="*/ 21 h 99"/>
                <a:gd name="T26" fmla="*/ 43 w 83"/>
                <a:gd name="T27" fmla="*/ 1 h 99"/>
                <a:gd name="T28" fmla="*/ 83 w 83"/>
                <a:gd name="T29" fmla="*/ 34 h 99"/>
                <a:gd name="T30" fmla="*/ 61 w 83"/>
                <a:gd name="T31" fmla="*/ 58 h 99"/>
                <a:gd name="T32" fmla="*/ 61 w 83"/>
                <a:gd name="T33" fmla="*/ 53 h 99"/>
                <a:gd name="T34" fmla="*/ 45 w 83"/>
                <a:gd name="T35" fmla="*/ 56 h 99"/>
                <a:gd name="T36" fmla="*/ 22 w 83"/>
                <a:gd name="T37" fmla="*/ 71 h 99"/>
                <a:gd name="T38" fmla="*/ 36 w 83"/>
                <a:gd name="T39" fmla="*/ 80 h 99"/>
                <a:gd name="T40" fmla="*/ 61 w 83"/>
                <a:gd name="T41" fmla="*/ 5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3" h="99">
                  <a:moveTo>
                    <a:pt x="83" y="34"/>
                  </a:moveTo>
                  <a:cubicBezTo>
                    <a:pt x="83" y="96"/>
                    <a:pt x="83" y="96"/>
                    <a:pt x="83" y="96"/>
                  </a:cubicBezTo>
                  <a:cubicBezTo>
                    <a:pt x="62" y="96"/>
                    <a:pt x="62" y="96"/>
                    <a:pt x="62" y="96"/>
                  </a:cubicBezTo>
                  <a:cubicBezTo>
                    <a:pt x="62" y="86"/>
                    <a:pt x="62" y="86"/>
                    <a:pt x="62" y="86"/>
                  </a:cubicBezTo>
                  <a:cubicBezTo>
                    <a:pt x="56" y="94"/>
                    <a:pt x="46" y="99"/>
                    <a:pt x="32" y="99"/>
                  </a:cubicBezTo>
                  <a:cubicBezTo>
                    <a:pt x="14" y="99"/>
                    <a:pt x="0" y="90"/>
                    <a:pt x="0" y="72"/>
                  </a:cubicBezTo>
                  <a:cubicBezTo>
                    <a:pt x="0" y="53"/>
                    <a:pt x="15" y="44"/>
                    <a:pt x="39" y="40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1" y="34"/>
                    <a:pt x="61" y="34"/>
                    <a:pt x="61" y="34"/>
                  </a:cubicBezTo>
                  <a:cubicBezTo>
                    <a:pt x="61" y="25"/>
                    <a:pt x="54" y="20"/>
                    <a:pt x="44" y="20"/>
                  </a:cubicBezTo>
                  <a:cubicBezTo>
                    <a:pt x="39" y="20"/>
                    <a:pt x="34" y="21"/>
                    <a:pt x="29" y="23"/>
                  </a:cubicBezTo>
                  <a:cubicBezTo>
                    <a:pt x="24" y="27"/>
                    <a:pt x="19" y="31"/>
                    <a:pt x="15" y="35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0" y="8"/>
                    <a:pt x="26" y="0"/>
                    <a:pt x="43" y="1"/>
                  </a:cubicBezTo>
                  <a:cubicBezTo>
                    <a:pt x="69" y="1"/>
                    <a:pt x="83" y="14"/>
                    <a:pt x="83" y="34"/>
                  </a:cubicBezTo>
                  <a:close/>
                  <a:moveTo>
                    <a:pt x="61" y="58"/>
                  </a:moveTo>
                  <a:cubicBezTo>
                    <a:pt x="61" y="53"/>
                    <a:pt x="61" y="53"/>
                    <a:pt x="61" y="53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30" y="59"/>
                    <a:pt x="22" y="63"/>
                    <a:pt x="22" y="71"/>
                  </a:cubicBezTo>
                  <a:cubicBezTo>
                    <a:pt x="22" y="77"/>
                    <a:pt x="28" y="80"/>
                    <a:pt x="36" y="80"/>
                  </a:cubicBezTo>
                  <a:cubicBezTo>
                    <a:pt x="50" y="80"/>
                    <a:pt x="61" y="73"/>
                    <a:pt x="61" y="58"/>
                  </a:cubicBez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338EDE05-E371-4465-8D02-C8B2B201E5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" y="3965"/>
              <a:ext cx="31" cy="177"/>
            </a:xfrm>
            <a:prstGeom prst="rect">
              <a:avLst/>
            </a:pr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E80CABB8-3F96-4185-8EFE-7182110C97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64" y="3965"/>
              <a:ext cx="32" cy="177"/>
            </a:xfrm>
            <a:prstGeom prst="rect">
              <a:avLst/>
            </a:pr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F62F1E3D-0E37-4AE3-9E5B-9EC23AF8606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7" y="3965"/>
              <a:ext cx="32" cy="177"/>
            </a:xfrm>
            <a:custGeom>
              <a:avLst/>
              <a:gdLst>
                <a:gd name="T0" fmla="*/ 32 w 32"/>
                <a:gd name="T1" fmla="*/ 31 h 177"/>
                <a:gd name="T2" fmla="*/ 0 w 32"/>
                <a:gd name="T3" fmla="*/ 31 h 177"/>
                <a:gd name="T4" fmla="*/ 0 w 32"/>
                <a:gd name="T5" fmla="*/ 0 h 177"/>
                <a:gd name="T6" fmla="*/ 32 w 32"/>
                <a:gd name="T7" fmla="*/ 0 h 177"/>
                <a:gd name="T8" fmla="*/ 32 w 32"/>
                <a:gd name="T9" fmla="*/ 31 h 177"/>
                <a:gd name="T10" fmla="*/ 32 w 32"/>
                <a:gd name="T11" fmla="*/ 177 h 177"/>
                <a:gd name="T12" fmla="*/ 0 w 32"/>
                <a:gd name="T13" fmla="*/ 177 h 177"/>
                <a:gd name="T14" fmla="*/ 0 w 32"/>
                <a:gd name="T15" fmla="*/ 50 h 177"/>
                <a:gd name="T16" fmla="*/ 32 w 32"/>
                <a:gd name="T17" fmla="*/ 50 h 177"/>
                <a:gd name="T18" fmla="*/ 32 w 32"/>
                <a:gd name="T19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77">
                  <a:moveTo>
                    <a:pt x="32" y="31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32" y="0"/>
                  </a:lnTo>
                  <a:lnTo>
                    <a:pt x="32" y="31"/>
                  </a:lnTo>
                  <a:close/>
                  <a:moveTo>
                    <a:pt x="32" y="177"/>
                  </a:moveTo>
                  <a:lnTo>
                    <a:pt x="0" y="177"/>
                  </a:lnTo>
                  <a:lnTo>
                    <a:pt x="0" y="50"/>
                  </a:lnTo>
                  <a:lnTo>
                    <a:pt x="32" y="50"/>
                  </a:lnTo>
                  <a:lnTo>
                    <a:pt x="32" y="177"/>
                  </a:ln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F56491C0-2556-46C2-860D-1FA1F8FA2E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0" y="4010"/>
              <a:ext cx="112" cy="132"/>
            </a:xfrm>
            <a:custGeom>
              <a:avLst/>
              <a:gdLst>
                <a:gd name="T0" fmla="*/ 82 w 82"/>
                <a:gd name="T1" fmla="*/ 33 h 96"/>
                <a:gd name="T2" fmla="*/ 82 w 82"/>
                <a:gd name="T3" fmla="*/ 96 h 96"/>
                <a:gd name="T4" fmla="*/ 59 w 82"/>
                <a:gd name="T5" fmla="*/ 96 h 96"/>
                <a:gd name="T6" fmla="*/ 59 w 82"/>
                <a:gd name="T7" fmla="*/ 40 h 96"/>
                <a:gd name="T8" fmla="*/ 42 w 82"/>
                <a:gd name="T9" fmla="*/ 21 h 96"/>
                <a:gd name="T10" fmla="*/ 23 w 82"/>
                <a:gd name="T11" fmla="*/ 39 h 96"/>
                <a:gd name="T12" fmla="*/ 23 w 82"/>
                <a:gd name="T13" fmla="*/ 40 h 96"/>
                <a:gd name="T14" fmla="*/ 23 w 82"/>
                <a:gd name="T15" fmla="*/ 96 h 96"/>
                <a:gd name="T16" fmla="*/ 0 w 82"/>
                <a:gd name="T17" fmla="*/ 96 h 96"/>
                <a:gd name="T18" fmla="*/ 0 w 82"/>
                <a:gd name="T19" fmla="*/ 4 h 96"/>
                <a:gd name="T20" fmla="*/ 22 w 82"/>
                <a:gd name="T21" fmla="*/ 4 h 96"/>
                <a:gd name="T22" fmla="*/ 22 w 82"/>
                <a:gd name="T23" fmla="*/ 14 h 96"/>
                <a:gd name="T24" fmla="*/ 49 w 82"/>
                <a:gd name="T25" fmla="*/ 1 h 96"/>
                <a:gd name="T26" fmla="*/ 82 w 82"/>
                <a:gd name="T27" fmla="*/ 3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96">
                  <a:moveTo>
                    <a:pt x="82" y="33"/>
                  </a:moveTo>
                  <a:cubicBezTo>
                    <a:pt x="82" y="96"/>
                    <a:pt x="82" y="96"/>
                    <a:pt x="82" y="96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9" y="28"/>
                    <a:pt x="53" y="21"/>
                    <a:pt x="42" y="21"/>
                  </a:cubicBezTo>
                  <a:cubicBezTo>
                    <a:pt x="32" y="21"/>
                    <a:pt x="23" y="29"/>
                    <a:pt x="23" y="39"/>
                  </a:cubicBezTo>
                  <a:cubicBezTo>
                    <a:pt x="23" y="39"/>
                    <a:pt x="23" y="40"/>
                    <a:pt x="23" y="40"/>
                  </a:cubicBezTo>
                  <a:cubicBezTo>
                    <a:pt x="23" y="96"/>
                    <a:pt x="23" y="96"/>
                    <a:pt x="23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28" y="5"/>
                    <a:pt x="38" y="0"/>
                    <a:pt x="49" y="1"/>
                  </a:cubicBezTo>
                  <a:cubicBezTo>
                    <a:pt x="70" y="1"/>
                    <a:pt x="82" y="13"/>
                    <a:pt x="82" y="33"/>
                  </a:cubicBez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22D2D5E-86D7-424D-AE01-291672A604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32" y="4010"/>
              <a:ext cx="113" cy="132"/>
            </a:xfrm>
            <a:custGeom>
              <a:avLst/>
              <a:gdLst>
                <a:gd name="T0" fmla="*/ 82 w 82"/>
                <a:gd name="T1" fmla="*/ 33 h 96"/>
                <a:gd name="T2" fmla="*/ 82 w 82"/>
                <a:gd name="T3" fmla="*/ 96 h 96"/>
                <a:gd name="T4" fmla="*/ 59 w 82"/>
                <a:gd name="T5" fmla="*/ 96 h 96"/>
                <a:gd name="T6" fmla="*/ 59 w 82"/>
                <a:gd name="T7" fmla="*/ 40 h 96"/>
                <a:gd name="T8" fmla="*/ 42 w 82"/>
                <a:gd name="T9" fmla="*/ 21 h 96"/>
                <a:gd name="T10" fmla="*/ 23 w 82"/>
                <a:gd name="T11" fmla="*/ 39 h 96"/>
                <a:gd name="T12" fmla="*/ 23 w 82"/>
                <a:gd name="T13" fmla="*/ 40 h 96"/>
                <a:gd name="T14" fmla="*/ 23 w 82"/>
                <a:gd name="T15" fmla="*/ 96 h 96"/>
                <a:gd name="T16" fmla="*/ 0 w 82"/>
                <a:gd name="T17" fmla="*/ 96 h 96"/>
                <a:gd name="T18" fmla="*/ 0 w 82"/>
                <a:gd name="T19" fmla="*/ 4 h 96"/>
                <a:gd name="T20" fmla="*/ 22 w 82"/>
                <a:gd name="T21" fmla="*/ 4 h 96"/>
                <a:gd name="T22" fmla="*/ 22 w 82"/>
                <a:gd name="T23" fmla="*/ 14 h 96"/>
                <a:gd name="T24" fmla="*/ 49 w 82"/>
                <a:gd name="T25" fmla="*/ 1 h 96"/>
                <a:gd name="T26" fmla="*/ 82 w 82"/>
                <a:gd name="T27" fmla="*/ 3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96">
                  <a:moveTo>
                    <a:pt x="82" y="33"/>
                  </a:moveTo>
                  <a:cubicBezTo>
                    <a:pt x="82" y="96"/>
                    <a:pt x="82" y="96"/>
                    <a:pt x="82" y="96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9" y="28"/>
                    <a:pt x="53" y="21"/>
                    <a:pt x="42" y="21"/>
                  </a:cubicBezTo>
                  <a:cubicBezTo>
                    <a:pt x="32" y="21"/>
                    <a:pt x="23" y="29"/>
                    <a:pt x="23" y="39"/>
                  </a:cubicBezTo>
                  <a:cubicBezTo>
                    <a:pt x="23" y="39"/>
                    <a:pt x="23" y="40"/>
                    <a:pt x="23" y="40"/>
                  </a:cubicBezTo>
                  <a:cubicBezTo>
                    <a:pt x="23" y="96"/>
                    <a:pt x="23" y="96"/>
                    <a:pt x="23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28" y="5"/>
                    <a:pt x="38" y="0"/>
                    <a:pt x="49" y="1"/>
                  </a:cubicBezTo>
                  <a:cubicBezTo>
                    <a:pt x="70" y="1"/>
                    <a:pt x="82" y="13"/>
                    <a:pt x="82" y="33"/>
                  </a:cubicBezTo>
                  <a:close/>
                </a:path>
              </a:pathLst>
            </a:custGeom>
            <a:solidFill>
              <a:srgbClr val="007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Sisu kohatäide 4">
            <a:extLst>
              <a:ext uri="{FF2B5EF4-FFF2-40B4-BE49-F238E27FC236}">
                <a16:creationId xmlns:a16="http://schemas.microsoft.com/office/drawing/2014/main" id="{7B0F8FF1-DA66-427A-8E30-D0AF8EE52A8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70394" y="2013665"/>
            <a:ext cx="10715624" cy="4072811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t-EE" dirty="0"/>
              <a:t>Redigeerige juhteksemplari tekstilaade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692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itelslaid_Mustrig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E0E319-FFBE-47D0-95D5-D04D29C1352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1525" y="771524"/>
            <a:ext cx="4781550" cy="930277"/>
          </a:xfrm>
        </p:spPr>
        <p:txBody>
          <a:bodyPr anchor="t" anchorCtr="0"/>
          <a:lstStyle>
            <a:lvl1pPr algn="l"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i-FI" dirty="0" err="1"/>
              <a:t>Tiitelleht</a:t>
            </a:r>
            <a:r>
              <a:rPr lang="fi-FI" dirty="0"/>
              <a:t>. </a:t>
            </a:r>
            <a:r>
              <a:rPr lang="fi-FI" dirty="0" err="1"/>
              <a:t>Mustritaustaga</a:t>
            </a:r>
            <a:r>
              <a:rPr lang="fi-FI" dirty="0"/>
              <a:t>, </a:t>
            </a:r>
            <a:r>
              <a:rPr lang="fi-FI" dirty="0" err="1"/>
              <a:t>Sel</a:t>
            </a:r>
            <a:r>
              <a:rPr lang="fi-FI" dirty="0"/>
              <a:t>  </a:t>
            </a:r>
            <a:r>
              <a:rPr lang="fi-FI" dirty="0" err="1"/>
              <a:t>juhul</a:t>
            </a:r>
            <a:r>
              <a:rPr lang="fi-FI" dirty="0"/>
              <a:t> on </a:t>
            </a:r>
            <a:r>
              <a:rPr lang="fi-FI" dirty="0" err="1"/>
              <a:t>pealkiri</a:t>
            </a:r>
            <a:r>
              <a:rPr lang="fi-FI" dirty="0"/>
              <a:t> </a:t>
            </a:r>
            <a:r>
              <a:rPr lang="fi-FI" dirty="0" err="1"/>
              <a:t>väiksem</a:t>
            </a:r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B5D8F8AD-511C-4C05-96FC-042028E94BE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71525" y="5392738"/>
            <a:ext cx="3222625" cy="793750"/>
            <a:chOff x="486" y="3397"/>
            <a:chExt cx="2030" cy="500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4D5AD7D9-6BF8-4863-BD64-0C30BE939E83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86" y="3397"/>
              <a:ext cx="2030" cy="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38D07EF-F8E8-4365-8C41-A05936EE2E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2" y="3462"/>
              <a:ext cx="289" cy="374"/>
            </a:xfrm>
            <a:custGeom>
              <a:avLst/>
              <a:gdLst>
                <a:gd name="T0" fmla="*/ 289 w 289"/>
                <a:gd name="T1" fmla="*/ 64 h 374"/>
                <a:gd name="T2" fmla="*/ 180 w 289"/>
                <a:gd name="T3" fmla="*/ 64 h 374"/>
                <a:gd name="T4" fmla="*/ 180 w 289"/>
                <a:gd name="T5" fmla="*/ 374 h 374"/>
                <a:gd name="T6" fmla="*/ 107 w 289"/>
                <a:gd name="T7" fmla="*/ 374 h 374"/>
                <a:gd name="T8" fmla="*/ 107 w 289"/>
                <a:gd name="T9" fmla="*/ 64 h 374"/>
                <a:gd name="T10" fmla="*/ 0 w 289"/>
                <a:gd name="T11" fmla="*/ 64 h 374"/>
                <a:gd name="T12" fmla="*/ 0 w 289"/>
                <a:gd name="T13" fmla="*/ 0 h 374"/>
                <a:gd name="T14" fmla="*/ 289 w 289"/>
                <a:gd name="T15" fmla="*/ 0 h 374"/>
                <a:gd name="T16" fmla="*/ 289 w 289"/>
                <a:gd name="T17" fmla="*/ 6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9" h="374">
                  <a:moveTo>
                    <a:pt x="289" y="64"/>
                  </a:moveTo>
                  <a:lnTo>
                    <a:pt x="180" y="64"/>
                  </a:lnTo>
                  <a:lnTo>
                    <a:pt x="180" y="374"/>
                  </a:lnTo>
                  <a:lnTo>
                    <a:pt x="107" y="374"/>
                  </a:lnTo>
                  <a:lnTo>
                    <a:pt x="107" y="64"/>
                  </a:lnTo>
                  <a:lnTo>
                    <a:pt x="0" y="64"/>
                  </a:lnTo>
                  <a:lnTo>
                    <a:pt x="0" y="0"/>
                  </a:lnTo>
                  <a:lnTo>
                    <a:pt x="289" y="0"/>
                  </a:lnTo>
                  <a:lnTo>
                    <a:pt x="289" y="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C3273456-3539-4AAD-B7B9-5B199A5330D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72" y="3555"/>
              <a:ext cx="240" cy="289"/>
            </a:xfrm>
            <a:custGeom>
              <a:avLst/>
              <a:gdLst>
                <a:gd name="T0" fmla="*/ 83 w 83"/>
                <a:gd name="T1" fmla="*/ 34 h 99"/>
                <a:gd name="T2" fmla="*/ 83 w 83"/>
                <a:gd name="T3" fmla="*/ 96 h 99"/>
                <a:gd name="T4" fmla="*/ 62 w 83"/>
                <a:gd name="T5" fmla="*/ 96 h 99"/>
                <a:gd name="T6" fmla="*/ 62 w 83"/>
                <a:gd name="T7" fmla="*/ 86 h 99"/>
                <a:gd name="T8" fmla="*/ 32 w 83"/>
                <a:gd name="T9" fmla="*/ 99 h 99"/>
                <a:gd name="T10" fmla="*/ 0 w 83"/>
                <a:gd name="T11" fmla="*/ 72 h 99"/>
                <a:gd name="T12" fmla="*/ 39 w 83"/>
                <a:gd name="T13" fmla="*/ 40 h 99"/>
                <a:gd name="T14" fmla="*/ 61 w 83"/>
                <a:gd name="T15" fmla="*/ 36 h 99"/>
                <a:gd name="T16" fmla="*/ 61 w 83"/>
                <a:gd name="T17" fmla="*/ 34 h 99"/>
                <a:gd name="T18" fmla="*/ 44 w 83"/>
                <a:gd name="T19" fmla="*/ 20 h 99"/>
                <a:gd name="T20" fmla="*/ 29 w 83"/>
                <a:gd name="T21" fmla="*/ 23 h 99"/>
                <a:gd name="T22" fmla="*/ 15 w 83"/>
                <a:gd name="T23" fmla="*/ 35 h 99"/>
                <a:gd name="T24" fmla="*/ 0 w 83"/>
                <a:gd name="T25" fmla="*/ 21 h 99"/>
                <a:gd name="T26" fmla="*/ 43 w 83"/>
                <a:gd name="T27" fmla="*/ 1 h 99"/>
                <a:gd name="T28" fmla="*/ 83 w 83"/>
                <a:gd name="T29" fmla="*/ 34 h 99"/>
                <a:gd name="T30" fmla="*/ 61 w 83"/>
                <a:gd name="T31" fmla="*/ 58 h 99"/>
                <a:gd name="T32" fmla="*/ 61 w 83"/>
                <a:gd name="T33" fmla="*/ 53 h 99"/>
                <a:gd name="T34" fmla="*/ 45 w 83"/>
                <a:gd name="T35" fmla="*/ 56 h 99"/>
                <a:gd name="T36" fmla="*/ 22 w 83"/>
                <a:gd name="T37" fmla="*/ 71 h 99"/>
                <a:gd name="T38" fmla="*/ 36 w 83"/>
                <a:gd name="T39" fmla="*/ 80 h 99"/>
                <a:gd name="T40" fmla="*/ 61 w 83"/>
                <a:gd name="T41" fmla="*/ 5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3" h="99">
                  <a:moveTo>
                    <a:pt x="83" y="34"/>
                  </a:moveTo>
                  <a:cubicBezTo>
                    <a:pt x="83" y="96"/>
                    <a:pt x="83" y="96"/>
                    <a:pt x="83" y="96"/>
                  </a:cubicBezTo>
                  <a:cubicBezTo>
                    <a:pt x="62" y="96"/>
                    <a:pt x="62" y="96"/>
                    <a:pt x="62" y="96"/>
                  </a:cubicBezTo>
                  <a:cubicBezTo>
                    <a:pt x="62" y="86"/>
                    <a:pt x="62" y="86"/>
                    <a:pt x="62" y="86"/>
                  </a:cubicBezTo>
                  <a:cubicBezTo>
                    <a:pt x="56" y="94"/>
                    <a:pt x="46" y="99"/>
                    <a:pt x="32" y="99"/>
                  </a:cubicBezTo>
                  <a:cubicBezTo>
                    <a:pt x="14" y="99"/>
                    <a:pt x="0" y="90"/>
                    <a:pt x="0" y="72"/>
                  </a:cubicBezTo>
                  <a:cubicBezTo>
                    <a:pt x="0" y="53"/>
                    <a:pt x="15" y="44"/>
                    <a:pt x="39" y="40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1" y="34"/>
                    <a:pt x="61" y="34"/>
                    <a:pt x="61" y="34"/>
                  </a:cubicBezTo>
                  <a:cubicBezTo>
                    <a:pt x="61" y="25"/>
                    <a:pt x="54" y="20"/>
                    <a:pt x="44" y="20"/>
                  </a:cubicBezTo>
                  <a:cubicBezTo>
                    <a:pt x="39" y="20"/>
                    <a:pt x="34" y="21"/>
                    <a:pt x="29" y="23"/>
                  </a:cubicBezTo>
                  <a:cubicBezTo>
                    <a:pt x="24" y="27"/>
                    <a:pt x="19" y="31"/>
                    <a:pt x="15" y="35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0" y="8"/>
                    <a:pt x="26" y="0"/>
                    <a:pt x="43" y="1"/>
                  </a:cubicBezTo>
                  <a:cubicBezTo>
                    <a:pt x="69" y="1"/>
                    <a:pt x="83" y="14"/>
                    <a:pt x="83" y="34"/>
                  </a:cubicBezTo>
                  <a:close/>
                  <a:moveTo>
                    <a:pt x="61" y="58"/>
                  </a:moveTo>
                  <a:cubicBezTo>
                    <a:pt x="61" y="53"/>
                    <a:pt x="61" y="53"/>
                    <a:pt x="61" y="53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30" y="59"/>
                    <a:pt x="22" y="63"/>
                    <a:pt x="22" y="71"/>
                  </a:cubicBezTo>
                  <a:cubicBezTo>
                    <a:pt x="22" y="77"/>
                    <a:pt x="28" y="80"/>
                    <a:pt x="36" y="80"/>
                  </a:cubicBezTo>
                  <a:cubicBezTo>
                    <a:pt x="50" y="80"/>
                    <a:pt x="61" y="73"/>
                    <a:pt x="61" y="5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6A6B2527-E4EC-4DFC-A3A2-B6C740CDE7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76" y="3462"/>
              <a:ext cx="67" cy="37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2FF579E4-9593-4C45-A11C-E7D97B4224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709" y="3462"/>
              <a:ext cx="67" cy="37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574D4EE-0509-4A2D-8E2F-A78B7C98339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842" y="3462"/>
              <a:ext cx="67" cy="374"/>
            </a:xfrm>
            <a:custGeom>
              <a:avLst/>
              <a:gdLst>
                <a:gd name="T0" fmla="*/ 67 w 67"/>
                <a:gd name="T1" fmla="*/ 64 h 374"/>
                <a:gd name="T2" fmla="*/ 0 w 67"/>
                <a:gd name="T3" fmla="*/ 64 h 374"/>
                <a:gd name="T4" fmla="*/ 0 w 67"/>
                <a:gd name="T5" fmla="*/ 0 h 374"/>
                <a:gd name="T6" fmla="*/ 67 w 67"/>
                <a:gd name="T7" fmla="*/ 0 h 374"/>
                <a:gd name="T8" fmla="*/ 67 w 67"/>
                <a:gd name="T9" fmla="*/ 64 h 374"/>
                <a:gd name="T10" fmla="*/ 67 w 67"/>
                <a:gd name="T11" fmla="*/ 374 h 374"/>
                <a:gd name="T12" fmla="*/ 0 w 67"/>
                <a:gd name="T13" fmla="*/ 374 h 374"/>
                <a:gd name="T14" fmla="*/ 0 w 67"/>
                <a:gd name="T15" fmla="*/ 105 h 374"/>
                <a:gd name="T16" fmla="*/ 67 w 67"/>
                <a:gd name="T17" fmla="*/ 105 h 374"/>
                <a:gd name="T18" fmla="*/ 67 w 67"/>
                <a:gd name="T19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374">
                  <a:moveTo>
                    <a:pt x="67" y="64"/>
                  </a:moveTo>
                  <a:lnTo>
                    <a:pt x="0" y="64"/>
                  </a:lnTo>
                  <a:lnTo>
                    <a:pt x="0" y="0"/>
                  </a:lnTo>
                  <a:lnTo>
                    <a:pt x="67" y="0"/>
                  </a:lnTo>
                  <a:lnTo>
                    <a:pt x="67" y="64"/>
                  </a:lnTo>
                  <a:close/>
                  <a:moveTo>
                    <a:pt x="67" y="374"/>
                  </a:moveTo>
                  <a:lnTo>
                    <a:pt x="0" y="374"/>
                  </a:lnTo>
                  <a:lnTo>
                    <a:pt x="0" y="105"/>
                  </a:lnTo>
                  <a:lnTo>
                    <a:pt x="67" y="105"/>
                  </a:lnTo>
                  <a:lnTo>
                    <a:pt x="67" y="37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FF36D7E6-640E-4A83-8CF5-286186DB5C8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75" y="3555"/>
              <a:ext cx="237" cy="281"/>
            </a:xfrm>
            <a:custGeom>
              <a:avLst/>
              <a:gdLst>
                <a:gd name="T0" fmla="*/ 82 w 82"/>
                <a:gd name="T1" fmla="*/ 33 h 96"/>
                <a:gd name="T2" fmla="*/ 82 w 82"/>
                <a:gd name="T3" fmla="*/ 96 h 96"/>
                <a:gd name="T4" fmla="*/ 59 w 82"/>
                <a:gd name="T5" fmla="*/ 96 h 96"/>
                <a:gd name="T6" fmla="*/ 59 w 82"/>
                <a:gd name="T7" fmla="*/ 40 h 96"/>
                <a:gd name="T8" fmla="*/ 42 w 82"/>
                <a:gd name="T9" fmla="*/ 21 h 96"/>
                <a:gd name="T10" fmla="*/ 23 w 82"/>
                <a:gd name="T11" fmla="*/ 39 h 96"/>
                <a:gd name="T12" fmla="*/ 23 w 82"/>
                <a:gd name="T13" fmla="*/ 40 h 96"/>
                <a:gd name="T14" fmla="*/ 23 w 82"/>
                <a:gd name="T15" fmla="*/ 96 h 96"/>
                <a:gd name="T16" fmla="*/ 0 w 82"/>
                <a:gd name="T17" fmla="*/ 96 h 96"/>
                <a:gd name="T18" fmla="*/ 0 w 82"/>
                <a:gd name="T19" fmla="*/ 4 h 96"/>
                <a:gd name="T20" fmla="*/ 22 w 82"/>
                <a:gd name="T21" fmla="*/ 4 h 96"/>
                <a:gd name="T22" fmla="*/ 22 w 82"/>
                <a:gd name="T23" fmla="*/ 14 h 96"/>
                <a:gd name="T24" fmla="*/ 49 w 82"/>
                <a:gd name="T25" fmla="*/ 1 h 96"/>
                <a:gd name="T26" fmla="*/ 82 w 82"/>
                <a:gd name="T27" fmla="*/ 3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96">
                  <a:moveTo>
                    <a:pt x="82" y="33"/>
                  </a:moveTo>
                  <a:cubicBezTo>
                    <a:pt x="82" y="96"/>
                    <a:pt x="82" y="96"/>
                    <a:pt x="82" y="96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9" y="28"/>
                    <a:pt x="53" y="21"/>
                    <a:pt x="42" y="21"/>
                  </a:cubicBezTo>
                  <a:cubicBezTo>
                    <a:pt x="32" y="21"/>
                    <a:pt x="23" y="29"/>
                    <a:pt x="23" y="39"/>
                  </a:cubicBezTo>
                  <a:cubicBezTo>
                    <a:pt x="23" y="39"/>
                    <a:pt x="23" y="40"/>
                    <a:pt x="23" y="40"/>
                  </a:cubicBezTo>
                  <a:cubicBezTo>
                    <a:pt x="23" y="96"/>
                    <a:pt x="23" y="96"/>
                    <a:pt x="23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28" y="5"/>
                    <a:pt x="38" y="0"/>
                    <a:pt x="49" y="1"/>
                  </a:cubicBezTo>
                  <a:cubicBezTo>
                    <a:pt x="70" y="1"/>
                    <a:pt x="82" y="13"/>
                    <a:pt x="82" y="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06FB6C73-C497-44D9-88C3-2C4BF22E61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76" y="3555"/>
              <a:ext cx="237" cy="281"/>
            </a:xfrm>
            <a:custGeom>
              <a:avLst/>
              <a:gdLst>
                <a:gd name="T0" fmla="*/ 82 w 82"/>
                <a:gd name="T1" fmla="*/ 33 h 96"/>
                <a:gd name="T2" fmla="*/ 82 w 82"/>
                <a:gd name="T3" fmla="*/ 96 h 96"/>
                <a:gd name="T4" fmla="*/ 59 w 82"/>
                <a:gd name="T5" fmla="*/ 96 h 96"/>
                <a:gd name="T6" fmla="*/ 59 w 82"/>
                <a:gd name="T7" fmla="*/ 40 h 96"/>
                <a:gd name="T8" fmla="*/ 42 w 82"/>
                <a:gd name="T9" fmla="*/ 21 h 96"/>
                <a:gd name="T10" fmla="*/ 23 w 82"/>
                <a:gd name="T11" fmla="*/ 39 h 96"/>
                <a:gd name="T12" fmla="*/ 23 w 82"/>
                <a:gd name="T13" fmla="*/ 40 h 96"/>
                <a:gd name="T14" fmla="*/ 23 w 82"/>
                <a:gd name="T15" fmla="*/ 96 h 96"/>
                <a:gd name="T16" fmla="*/ 0 w 82"/>
                <a:gd name="T17" fmla="*/ 96 h 96"/>
                <a:gd name="T18" fmla="*/ 0 w 82"/>
                <a:gd name="T19" fmla="*/ 4 h 96"/>
                <a:gd name="T20" fmla="*/ 22 w 82"/>
                <a:gd name="T21" fmla="*/ 4 h 96"/>
                <a:gd name="T22" fmla="*/ 22 w 82"/>
                <a:gd name="T23" fmla="*/ 14 h 96"/>
                <a:gd name="T24" fmla="*/ 49 w 82"/>
                <a:gd name="T25" fmla="*/ 1 h 96"/>
                <a:gd name="T26" fmla="*/ 82 w 82"/>
                <a:gd name="T27" fmla="*/ 3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96">
                  <a:moveTo>
                    <a:pt x="82" y="33"/>
                  </a:moveTo>
                  <a:cubicBezTo>
                    <a:pt x="82" y="96"/>
                    <a:pt x="82" y="96"/>
                    <a:pt x="82" y="96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9" y="28"/>
                    <a:pt x="53" y="21"/>
                    <a:pt x="42" y="21"/>
                  </a:cubicBezTo>
                  <a:cubicBezTo>
                    <a:pt x="32" y="21"/>
                    <a:pt x="23" y="29"/>
                    <a:pt x="23" y="39"/>
                  </a:cubicBezTo>
                  <a:cubicBezTo>
                    <a:pt x="23" y="39"/>
                    <a:pt x="23" y="40"/>
                    <a:pt x="23" y="40"/>
                  </a:cubicBezTo>
                  <a:cubicBezTo>
                    <a:pt x="23" y="96"/>
                    <a:pt x="23" y="96"/>
                    <a:pt x="23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28" y="5"/>
                    <a:pt x="38" y="0"/>
                    <a:pt x="49" y="1"/>
                  </a:cubicBezTo>
                  <a:cubicBezTo>
                    <a:pt x="70" y="1"/>
                    <a:pt x="82" y="13"/>
                    <a:pt x="82" y="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0DCBC183-669D-4524-9D66-F91E9410A97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6" y="3552"/>
              <a:ext cx="350" cy="100"/>
            </a:xfrm>
            <a:custGeom>
              <a:avLst/>
              <a:gdLst>
                <a:gd name="T0" fmla="*/ 91 w 121"/>
                <a:gd name="T1" fmla="*/ 15 h 34"/>
                <a:gd name="T2" fmla="*/ 53 w 121"/>
                <a:gd name="T3" fmla="*/ 3 h 34"/>
                <a:gd name="T4" fmla="*/ 0 w 121"/>
                <a:gd name="T5" fmla="*/ 3 h 34"/>
                <a:gd name="T6" fmla="*/ 0 w 121"/>
                <a:gd name="T7" fmla="*/ 23 h 34"/>
                <a:gd name="T8" fmla="*/ 80 w 121"/>
                <a:gd name="T9" fmla="*/ 19 h 34"/>
                <a:gd name="T10" fmla="*/ 121 w 121"/>
                <a:gd name="T11" fmla="*/ 34 h 34"/>
                <a:gd name="T12" fmla="*/ 121 w 121"/>
                <a:gd name="T13" fmla="*/ 19 h 34"/>
                <a:gd name="T14" fmla="*/ 91 w 121"/>
                <a:gd name="T15" fmla="*/ 1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4">
                  <a:moveTo>
                    <a:pt x="91" y="15"/>
                  </a:moveTo>
                  <a:cubicBezTo>
                    <a:pt x="76" y="11"/>
                    <a:pt x="69" y="6"/>
                    <a:pt x="53" y="3"/>
                  </a:cubicBezTo>
                  <a:cubicBezTo>
                    <a:pt x="36" y="0"/>
                    <a:pt x="20" y="1"/>
                    <a:pt x="0" y="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3" y="19"/>
                    <a:pt x="56" y="15"/>
                    <a:pt x="80" y="19"/>
                  </a:cubicBezTo>
                  <a:cubicBezTo>
                    <a:pt x="101" y="23"/>
                    <a:pt x="103" y="30"/>
                    <a:pt x="121" y="34"/>
                  </a:cubicBezTo>
                  <a:cubicBezTo>
                    <a:pt x="121" y="19"/>
                    <a:pt x="121" y="19"/>
                    <a:pt x="121" y="19"/>
                  </a:cubicBezTo>
                  <a:cubicBezTo>
                    <a:pt x="111" y="18"/>
                    <a:pt x="101" y="17"/>
                    <a:pt x="91" y="1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A6FF893F-BD34-4666-AA87-C9F3E9CAE6A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6" y="3652"/>
              <a:ext cx="350" cy="87"/>
            </a:xfrm>
            <a:custGeom>
              <a:avLst/>
              <a:gdLst>
                <a:gd name="T0" fmla="*/ 121 w 121"/>
                <a:gd name="T1" fmla="*/ 10 h 30"/>
                <a:gd name="T2" fmla="*/ 80 w 121"/>
                <a:gd name="T3" fmla="*/ 0 h 30"/>
                <a:gd name="T4" fmla="*/ 0 w 121"/>
                <a:gd name="T5" fmla="*/ 9 h 30"/>
                <a:gd name="T6" fmla="*/ 0 w 121"/>
                <a:gd name="T7" fmla="*/ 25 h 30"/>
                <a:gd name="T8" fmla="*/ 1 w 121"/>
                <a:gd name="T9" fmla="*/ 30 h 30"/>
                <a:gd name="T10" fmla="*/ 53 w 121"/>
                <a:gd name="T11" fmla="*/ 22 h 30"/>
                <a:gd name="T12" fmla="*/ 121 w 121"/>
                <a:gd name="T13" fmla="*/ 17 h 30"/>
                <a:gd name="T14" fmla="*/ 121 w 121"/>
                <a:gd name="T15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0">
                  <a:moveTo>
                    <a:pt x="121" y="10"/>
                  </a:moveTo>
                  <a:cubicBezTo>
                    <a:pt x="107" y="0"/>
                    <a:pt x="94" y="0"/>
                    <a:pt x="80" y="0"/>
                  </a:cubicBezTo>
                  <a:cubicBezTo>
                    <a:pt x="53" y="1"/>
                    <a:pt x="33" y="4"/>
                    <a:pt x="0" y="9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7"/>
                    <a:pt x="0" y="29"/>
                    <a:pt x="1" y="30"/>
                  </a:cubicBezTo>
                  <a:cubicBezTo>
                    <a:pt x="24" y="26"/>
                    <a:pt x="44" y="23"/>
                    <a:pt x="53" y="22"/>
                  </a:cubicBezTo>
                  <a:cubicBezTo>
                    <a:pt x="77" y="18"/>
                    <a:pt x="103" y="14"/>
                    <a:pt x="121" y="17"/>
                  </a:cubicBezTo>
                  <a:lnTo>
                    <a:pt x="121" y="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3F53CCAB-B3ED-46E5-AC9C-73449D2F68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3" y="3739"/>
              <a:ext cx="333" cy="158"/>
            </a:xfrm>
            <a:custGeom>
              <a:avLst/>
              <a:gdLst>
                <a:gd name="T0" fmla="*/ 0 w 115"/>
                <a:gd name="T1" fmla="*/ 17 h 54"/>
                <a:gd name="T2" fmla="*/ 4 w 115"/>
                <a:gd name="T3" fmla="*/ 23 h 54"/>
                <a:gd name="T4" fmla="*/ 55 w 115"/>
                <a:gd name="T5" fmla="*/ 54 h 54"/>
                <a:gd name="T6" fmla="*/ 55 w 115"/>
                <a:gd name="T7" fmla="*/ 54 h 54"/>
                <a:gd name="T8" fmla="*/ 106 w 115"/>
                <a:gd name="T9" fmla="*/ 23 h 54"/>
                <a:gd name="T10" fmla="*/ 112 w 115"/>
                <a:gd name="T11" fmla="*/ 12 h 54"/>
                <a:gd name="T12" fmla="*/ 115 w 115"/>
                <a:gd name="T13" fmla="*/ 2 h 54"/>
                <a:gd name="T14" fmla="*/ 115 w 115"/>
                <a:gd name="T15" fmla="*/ 0 h 54"/>
                <a:gd name="T16" fmla="*/ 0 w 115"/>
                <a:gd name="T17" fmla="*/ 1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54">
                  <a:moveTo>
                    <a:pt x="0" y="17"/>
                  </a:moveTo>
                  <a:cubicBezTo>
                    <a:pt x="1" y="19"/>
                    <a:pt x="3" y="21"/>
                    <a:pt x="4" y="23"/>
                  </a:cubicBezTo>
                  <a:cubicBezTo>
                    <a:pt x="17" y="40"/>
                    <a:pt x="54" y="53"/>
                    <a:pt x="55" y="54"/>
                  </a:cubicBezTo>
                  <a:cubicBezTo>
                    <a:pt x="55" y="54"/>
                    <a:pt x="55" y="54"/>
                    <a:pt x="55" y="54"/>
                  </a:cubicBezTo>
                  <a:cubicBezTo>
                    <a:pt x="56" y="53"/>
                    <a:pt x="92" y="40"/>
                    <a:pt x="106" y="23"/>
                  </a:cubicBezTo>
                  <a:cubicBezTo>
                    <a:pt x="108" y="20"/>
                    <a:pt x="111" y="16"/>
                    <a:pt x="112" y="12"/>
                  </a:cubicBezTo>
                  <a:cubicBezTo>
                    <a:pt x="113" y="9"/>
                    <a:pt x="114" y="6"/>
                    <a:pt x="115" y="2"/>
                  </a:cubicBezTo>
                  <a:cubicBezTo>
                    <a:pt x="115" y="2"/>
                    <a:pt x="115" y="1"/>
                    <a:pt x="115" y="0"/>
                  </a:cubicBezTo>
                  <a:cubicBezTo>
                    <a:pt x="111" y="0"/>
                    <a:pt x="3" y="17"/>
                    <a:pt x="0" y="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5DCFB7A0-D16C-428E-B801-D34D6C7DBA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6" y="3470"/>
              <a:ext cx="350" cy="91"/>
            </a:xfrm>
            <a:custGeom>
              <a:avLst/>
              <a:gdLst>
                <a:gd name="T0" fmla="*/ 51 w 121"/>
                <a:gd name="T1" fmla="*/ 9 h 31"/>
                <a:gd name="T2" fmla="*/ 0 w 121"/>
                <a:gd name="T3" fmla="*/ 0 h 31"/>
                <a:gd name="T4" fmla="*/ 0 w 121"/>
                <a:gd name="T5" fmla="*/ 13 h 31"/>
                <a:gd name="T6" fmla="*/ 44 w 121"/>
                <a:gd name="T7" fmla="*/ 19 h 31"/>
                <a:gd name="T8" fmla="*/ 61 w 121"/>
                <a:gd name="T9" fmla="*/ 24 h 31"/>
                <a:gd name="T10" fmla="*/ 121 w 121"/>
                <a:gd name="T11" fmla="*/ 31 h 31"/>
                <a:gd name="T12" fmla="*/ 121 w 121"/>
                <a:gd name="T13" fmla="*/ 15 h 31"/>
                <a:gd name="T14" fmla="*/ 51 w 121"/>
                <a:gd name="T15" fmla="*/ 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1">
                  <a:moveTo>
                    <a:pt x="51" y="9"/>
                  </a:moveTo>
                  <a:cubicBezTo>
                    <a:pt x="36" y="7"/>
                    <a:pt x="25" y="4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5" y="13"/>
                    <a:pt x="30" y="15"/>
                    <a:pt x="44" y="19"/>
                  </a:cubicBezTo>
                  <a:cubicBezTo>
                    <a:pt x="48" y="20"/>
                    <a:pt x="58" y="23"/>
                    <a:pt x="61" y="24"/>
                  </a:cubicBezTo>
                  <a:cubicBezTo>
                    <a:pt x="80" y="29"/>
                    <a:pt x="106" y="29"/>
                    <a:pt x="121" y="31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99" y="11"/>
                    <a:pt x="68" y="11"/>
                    <a:pt x="51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2CB57CC2-3829-4C8C-9FA4-8FA8C0FDB6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6" y="3400"/>
              <a:ext cx="350" cy="67"/>
            </a:xfrm>
            <a:custGeom>
              <a:avLst/>
              <a:gdLst>
                <a:gd name="T0" fmla="*/ 61 w 121"/>
                <a:gd name="T1" fmla="*/ 0 h 23"/>
                <a:gd name="T2" fmla="*/ 61 w 121"/>
                <a:gd name="T3" fmla="*/ 0 h 23"/>
                <a:gd name="T4" fmla="*/ 0 w 121"/>
                <a:gd name="T5" fmla="*/ 7 h 23"/>
                <a:gd name="T6" fmla="*/ 0 w 121"/>
                <a:gd name="T7" fmla="*/ 13 h 23"/>
                <a:gd name="T8" fmla="*/ 121 w 121"/>
                <a:gd name="T9" fmla="*/ 23 h 23"/>
                <a:gd name="T10" fmla="*/ 121 w 121"/>
                <a:gd name="T11" fmla="*/ 7 h 23"/>
                <a:gd name="T12" fmla="*/ 61 w 121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23">
                  <a:moveTo>
                    <a:pt x="61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40" y="0"/>
                    <a:pt x="20" y="2"/>
                    <a:pt x="0" y="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21" y="23"/>
                    <a:pt x="121" y="23"/>
                    <a:pt x="121" y="23"/>
                  </a:cubicBezTo>
                  <a:cubicBezTo>
                    <a:pt x="121" y="7"/>
                    <a:pt x="121" y="7"/>
                    <a:pt x="121" y="7"/>
                  </a:cubicBezTo>
                  <a:cubicBezTo>
                    <a:pt x="101" y="2"/>
                    <a:pt x="81" y="0"/>
                    <a:pt x="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1" name="Pilt 20">
            <a:extLst>
              <a:ext uri="{FF2B5EF4-FFF2-40B4-BE49-F238E27FC236}">
                <a16:creationId xmlns:a16="http://schemas.microsoft.com/office/drawing/2014/main" id="{CCCDF00E-96BF-4014-AC91-37CB184773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525" y="0"/>
            <a:ext cx="6096000" cy="661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71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0327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501905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5388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4470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6527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024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53144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76106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CEC770B-DB5F-461E-B006-7214E7ECEC5A}" type="datetimeFigureOut">
              <a:rPr lang="et-EE" smtClean="0"/>
              <a:t>31.08.2025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DC100B9-F1AC-4BEB-8655-57D0A3575FD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51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7" r:id="rId12"/>
    <p:sldLayoutId id="2147483665" r:id="rId13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9.svg"/><Relationship Id="rId4" Type="http://schemas.openxmlformats.org/officeDocument/2006/relationships/diagramLayout" Target="../diagrams/layout1.xml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mihhail.Jakovlev@tallinnlv.e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7B89-E1C8-D827-484C-1C0190EB9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525" y="749753"/>
            <a:ext cx="4781550" cy="4518933"/>
          </a:xfrm>
        </p:spPr>
        <p:txBody>
          <a:bodyPr/>
          <a:lstStyle/>
          <a:p>
            <a:br>
              <a:rPr lang="et-EE" dirty="0"/>
            </a:br>
            <a:br>
              <a:rPr lang="et-EE" dirty="0"/>
            </a:br>
            <a:br>
              <a:rPr lang="et-EE" dirty="0"/>
            </a:br>
            <a:br>
              <a:rPr lang="et-EE" dirty="0"/>
            </a:br>
            <a:br>
              <a:rPr lang="et-EE" dirty="0">
                <a:solidFill>
                  <a:srgbClr val="0070C0"/>
                </a:solidFill>
              </a:rPr>
            </a:br>
            <a:r>
              <a:rPr lang="fi-FI" sz="4000" dirty="0">
                <a:solidFill>
                  <a:srgbClr val="0070C0"/>
                </a:solidFill>
              </a:rPr>
              <a:t>Tallinna Rändekeskus</a:t>
            </a:r>
            <a:br>
              <a:rPr lang="et-EE" sz="4000" dirty="0">
                <a:solidFill>
                  <a:srgbClr val="0070C0"/>
                </a:solidFill>
              </a:rPr>
            </a:br>
            <a:br>
              <a:rPr lang="et-EE" sz="4000" dirty="0">
                <a:solidFill>
                  <a:srgbClr val="0070C0"/>
                </a:solidFill>
              </a:rPr>
            </a:br>
            <a:br>
              <a:rPr lang="et-EE" sz="4000" dirty="0">
                <a:solidFill>
                  <a:srgbClr val="0070C0"/>
                </a:solidFill>
              </a:rPr>
            </a:br>
            <a:r>
              <a:rPr lang="et-EE" sz="2400" dirty="0">
                <a:solidFill>
                  <a:schemeClr val="tx1"/>
                </a:solidFill>
              </a:rPr>
              <a:t>MIHHAIL JAKOVLEV</a:t>
            </a:r>
            <a:br>
              <a:rPr lang="et-EE" sz="2400" dirty="0">
                <a:solidFill>
                  <a:schemeClr val="tx1"/>
                </a:solidFill>
              </a:rPr>
            </a:br>
            <a:r>
              <a:rPr lang="et-EE" sz="2400" dirty="0">
                <a:solidFill>
                  <a:schemeClr val="tx1"/>
                </a:solidFill>
              </a:rPr>
              <a:t>LÕIMUMISJUHT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455CCF-0DB5-2DA5-36B7-3DB072B26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88" y="447676"/>
            <a:ext cx="2526112" cy="146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23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B522A-FD0E-80D9-633D-E4F084D6D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keskuse avamine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C53B0-32D7-9FB8-7957-CFD0A0518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E76777-DE79-016C-6D92-65718AFF5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0568" y="6050260"/>
            <a:ext cx="2548349" cy="4450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7B69AD-A93A-C1B3-4126-13BE3CAE8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906337"/>
            <a:ext cx="1792379" cy="603556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C8E999B-58C2-A1B0-3283-EA60AA59B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52600"/>
            <a:ext cx="9720073" cy="43122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b="1" dirty="0"/>
              <a:t>02.03.2022 </a:t>
            </a:r>
            <a:r>
              <a:rPr lang="et-EE" sz="2400" dirty="0"/>
              <a:t>avas Tallinna linnavalitsus keskuse Ukraina sõjapõgenikele </a:t>
            </a:r>
          </a:p>
          <a:p>
            <a:pPr marL="0" indent="0">
              <a:buNone/>
            </a:pPr>
            <a:r>
              <a:rPr lang="et-EE" sz="2400" b="1" dirty="0"/>
              <a:t>28.03.2022 </a:t>
            </a:r>
            <a:r>
              <a:rPr lang="et-EE" sz="2400" dirty="0"/>
              <a:t>loodi uussisserändajate kohanemise toetamise osakond Sotsiaal- ja Tervishoiuametis</a:t>
            </a:r>
          </a:p>
          <a:p>
            <a:pPr marL="0" indent="0">
              <a:buNone/>
            </a:pPr>
            <a:r>
              <a:rPr lang="et-EE" sz="2400" b="1" dirty="0"/>
              <a:t>03.2023</a:t>
            </a:r>
            <a:r>
              <a:rPr lang="et-EE" sz="2400" dirty="0"/>
              <a:t> liitumine ESF+ toetatavate lõimumise, sh kohanemise tegevustega</a:t>
            </a:r>
          </a:p>
          <a:p>
            <a:pPr marL="0" indent="0">
              <a:buNone/>
            </a:pPr>
            <a:r>
              <a:rPr lang="fi-FI" sz="2400" b="1" dirty="0"/>
              <a:t>01.11.2024</a:t>
            </a:r>
            <a:r>
              <a:rPr lang="fi-FI" sz="2400" dirty="0"/>
              <a:t> täpsustati Tallinna Sotsiaal- ja Tervishoiuameti uussisserändajate kohanemise toetamise osakonna nimetus, milleks on Tallinna Rändekeskus </a:t>
            </a:r>
            <a:endParaRPr lang="et-EE" sz="24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894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B48A-2DE2-E922-3E7F-1BBC8F2C0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Klientide päritoluriigid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9ABBB-2E70-B51A-A92E-0A2AB245D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C18D1F91-923F-2101-A899-91895876231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46220055"/>
              </p:ext>
            </p:extLst>
          </p:nvPr>
        </p:nvGraphicFramePr>
        <p:xfrm>
          <a:off x="770394" y="2013665"/>
          <a:ext cx="10715624" cy="4072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E8ED9B42-700F-3D6B-FAE8-3B4355C4AC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8984" y="6085133"/>
            <a:ext cx="2548349" cy="445047"/>
          </a:xfrm>
          <a:prstGeom prst="rect">
            <a:avLst/>
          </a:prstGeom>
        </p:spPr>
      </p:pic>
      <p:pic>
        <p:nvPicPr>
          <p:cNvPr id="5" name="Graphic 4" descr="Arrow Right with solid fill">
            <a:extLst>
              <a:ext uri="{FF2B5EF4-FFF2-40B4-BE49-F238E27FC236}">
                <a16:creationId xmlns:a16="http://schemas.microsoft.com/office/drawing/2014/main" id="{EEA01194-BEEE-A77B-F4F7-2D28026A41A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65571" y="3064816"/>
            <a:ext cx="821384" cy="82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01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750212-0F8D-421C-85CD-57B6DF1DD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57BF7A-5409-B002-9696-FBBA4457B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Tallinna rändekeskus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1E14CF92-CDDA-3995-88B4-A233B3DB0F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99330" y="804333"/>
            <a:ext cx="6257721" cy="5249334"/>
          </a:xfrm>
        </p:spPr>
        <p:txBody>
          <a:bodyPr vert="horz" lIns="45720" tIns="45720" rIns="45720" bIns="45720" rtlCol="0" anchor="ctr"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t-EE" dirty="0"/>
              <a:t>Sotsiaalnõustamine ja juhtumikorraldus.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t-EE" dirty="0"/>
              <a:t> Vajaduspõhiste teenuste arendamine, sh traumanõustamise ja -teraapia ning tõlketeenuse pakkumine.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t-EE" dirty="0"/>
              <a:t>Psühholoogiline abi ukrainlastele ja tasuta õigusabi rahvusvahelise kaitse küsimustes.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t-EE" dirty="0"/>
              <a:t>IOM Eesti (ÜRO Rändeameti) teenused, mis aitavad leevendada psühhosotsiaalseid takistusi ning paremini mõista õigusi ja kohustusi Eestis.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t-EE" dirty="0"/>
              <a:t>Tugiisikuteenused ja kogukonnatugi, mis toetavad haavatavaid sihtrühmi ja parandavad usaldussuhteid.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t-EE" dirty="0"/>
              <a:t>Tallinna rändetaustaga elanike kaasamine, nende vajaduste tundmine. Lõimumiskoja eestvedamine ja koostöö laiapõhjalise rändevaldkonna võrgustikuga.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10C60D-9F5E-5F3B-9582-D86ECB60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7333" y="6470704"/>
            <a:ext cx="973667" cy="274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CDC100B9-F1AC-4BEB-8655-57D0A3575FDC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62A2DD-BD26-81CA-CD47-9019006EA6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119" y="6090040"/>
            <a:ext cx="2548349" cy="4450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DE23AD-BAAF-61B5-663F-8F07C33F14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788" y="6010786"/>
            <a:ext cx="1792379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1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7B768-1E79-B8D3-E640-55A1622D7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TRAUMANÕUSTAMINE JA TRAUMATERAAPIA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03720D-77D5-DB39-5021-46F772ED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AED2A0-A621-64CA-5331-C4AABA31DCFE}"/>
              </a:ext>
            </a:extLst>
          </p:cNvPr>
          <p:cNvSpPr txBox="1"/>
          <p:nvPr/>
        </p:nvSpPr>
        <p:spPr>
          <a:xfrm>
            <a:off x="1024128" y="1865361"/>
            <a:ext cx="6096000" cy="4944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dirty="0"/>
              <a:t>vähemalt 18-aastaste</a:t>
            </a:r>
            <a:r>
              <a:rPr lang="et-EE" dirty="0"/>
              <a:t>le</a:t>
            </a:r>
            <a:r>
              <a:rPr lang="fi-FI" dirty="0"/>
              <a:t> uussisserändajate</a:t>
            </a:r>
            <a:r>
              <a:rPr lang="et-EE" dirty="0"/>
              <a:t>le</a:t>
            </a:r>
            <a:r>
              <a:rPr lang="fi-FI" dirty="0"/>
              <a:t>, erineva keele- ja kultuuritaustaga inimeste</a:t>
            </a:r>
            <a:r>
              <a:rPr lang="et-EE" dirty="0"/>
              <a:t>le</a:t>
            </a:r>
            <a:r>
              <a:rPr lang="fi-FI" dirty="0"/>
              <a:t> ning tagasipöördujate</a:t>
            </a:r>
            <a:r>
              <a:rPr lang="et-EE" dirty="0" err="1"/>
              <a:t>le</a:t>
            </a:r>
            <a:endParaRPr lang="et-EE" dirty="0"/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dirty="0"/>
              <a:t>tasuta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dirty="0"/>
              <a:t>eesmärk on toetada vaimset tervist, aidata toime tulla rände käigus saadud traumade ja uues kodukohariigis kohanemisega kaasnevate emotsionaalset heaolu mõjutavate väljakutsetega, maandada stressi ja pingeid ning ennetada läbipõlemist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dirty="0"/>
              <a:t>vajaduspõhine ja </a:t>
            </a:r>
            <a:r>
              <a:rPr lang="fi-FI" dirty="0"/>
              <a:t>kuni 10 korda traumanõustamist või –teraapiat</a:t>
            </a:r>
            <a:endParaRPr lang="et-EE" dirty="0"/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dirty="0"/>
              <a:t>broneerida aeg juhtumikorraldaja juurde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dirty="0"/>
              <a:t>Rändekeskuse kontaktid viimasel slaidil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t-EE" b="1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t-EE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59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C3867-439C-EE56-A03B-69E977D84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7AD31-66A6-1E6A-895E-72647B46D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TÕLKETEENUS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6A08E4-D26B-C3CE-D357-701BBC1D5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00B9-F1AC-4BEB-8655-57D0A3575FD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A47270-E498-6A17-212E-F834DE9FE4EE}"/>
              </a:ext>
            </a:extLst>
          </p:cNvPr>
          <p:cNvSpPr txBox="1"/>
          <p:nvPr/>
        </p:nvSpPr>
        <p:spPr>
          <a:xfrm>
            <a:off x="1024128" y="1865361"/>
            <a:ext cx="6096000" cy="5731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i-FI" dirty="0"/>
              <a:t>vähemalt 18-aastaste</a:t>
            </a:r>
            <a:r>
              <a:rPr lang="et-EE" dirty="0"/>
              <a:t>le</a:t>
            </a:r>
            <a:r>
              <a:rPr lang="fi-FI" dirty="0"/>
              <a:t> uussisserändajate</a:t>
            </a:r>
            <a:r>
              <a:rPr lang="et-EE" dirty="0"/>
              <a:t>le</a:t>
            </a:r>
            <a:r>
              <a:rPr lang="fi-FI" dirty="0"/>
              <a:t>, erineva keele- ja kultuuritaustaga inimeste</a:t>
            </a:r>
            <a:r>
              <a:rPr lang="et-EE" dirty="0"/>
              <a:t>le</a:t>
            </a:r>
            <a:r>
              <a:rPr lang="fi-FI" dirty="0"/>
              <a:t> ning tagasipöördujate</a:t>
            </a:r>
            <a:r>
              <a:rPr lang="et-EE" dirty="0" err="1"/>
              <a:t>le</a:t>
            </a:r>
            <a:endParaRPr lang="et-EE" dirty="0"/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dirty="0"/>
              <a:t>Tasuta nii kirjalik kui suuline tõlge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dirty="0"/>
              <a:t>tõlketeenuse tellimise tingimus on hädavajalik eluline asjaolu, mis on eelkõige seotud tervise valdkonna, töövaldkonna ja/või õigusvaldkonnaga või nõustamisega või muu põhjendatud toimetulemise toetamiseks olulise asjaoluga Tallinna Rändekeskuse teenistuja kaalutlusel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dirty="0"/>
              <a:t>ei laiene välismaalasele rahvusvahelise kaitse andmise seaduse § 73 lõike 3¹ alusel tellitavale tõlketeenusele, mille abil kaetakse rahvusvahelise kaitse saanud isikute tõlketeenuse kulud kuni kahe aasta vältel alates kaitse saamisest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dirty="0"/>
              <a:t>avaldus Tallinna Rändekeskuses vähemalt 14 päeva enne kohtumist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t-EE" b="1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t-EE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225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553E43E-8685-47C2-A90C-D7FB9C8E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alkiri 4">
            <a:extLst>
              <a:ext uri="{FF2B5EF4-FFF2-40B4-BE49-F238E27FC236}">
                <a16:creationId xmlns:a16="http://schemas.microsoft.com/office/drawing/2014/main" id="{A2F0371E-CE26-40B3-801B-4FCF62797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375" y="640080"/>
            <a:ext cx="3681529" cy="3034857"/>
          </a:xfrm>
        </p:spPr>
        <p:txBody>
          <a:bodyPr anchor="b">
            <a:normAutofit/>
          </a:bodyPr>
          <a:lstStyle/>
          <a:p>
            <a:r>
              <a:rPr lang="en-US" sz="4400" dirty="0" err="1"/>
              <a:t>Aitäh</a:t>
            </a:r>
            <a:r>
              <a:rPr lang="en-US" sz="4400" dirty="0"/>
              <a:t>!</a:t>
            </a:r>
            <a:br>
              <a:rPr lang="et-EE" sz="4400" dirty="0"/>
            </a:br>
            <a:br>
              <a:rPr lang="et-EE" sz="4400" dirty="0"/>
            </a:br>
            <a:br>
              <a:rPr lang="et-EE" sz="4400" dirty="0"/>
            </a:br>
            <a:r>
              <a:rPr lang="et-EE" sz="2000" dirty="0">
                <a:hlinkClick r:id="rId2"/>
              </a:rPr>
              <a:t>mihhail.Jakovlev@tallinnlv.ee</a:t>
            </a:r>
            <a:br>
              <a:rPr lang="et-EE" sz="2000" dirty="0"/>
            </a:br>
            <a:r>
              <a:rPr lang="et-EE" sz="2000" dirty="0"/>
              <a:t>+37257815533</a:t>
            </a:r>
            <a:endParaRPr lang="en-US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C05BDAE-DE9E-4332-8C5D-69C27B697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0698" y="3765314"/>
            <a:ext cx="32004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B95E8C06-8593-AE67-8BB2-6EE30497F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3291" y="1898524"/>
            <a:ext cx="7515225" cy="43148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AD7195-F4BB-ECC9-A2D4-A3239353BFAB}"/>
              </a:ext>
            </a:extLst>
          </p:cNvPr>
          <p:cNvSpPr txBox="1"/>
          <p:nvPr/>
        </p:nvSpPr>
        <p:spPr>
          <a:xfrm>
            <a:off x="252919" y="5309896"/>
            <a:ext cx="6634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dirty="0"/>
              <a:t>www.tallinn.ee/et/randekeskus</a:t>
            </a:r>
          </a:p>
        </p:txBody>
      </p:sp>
    </p:spTree>
    <p:extLst>
      <p:ext uri="{BB962C8B-B14F-4D97-AF65-F5344CB8AC3E}">
        <p14:creationId xmlns:p14="http://schemas.microsoft.com/office/powerpoint/2010/main" val="3180698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6045</TotalTime>
  <Words>405</Words>
  <Application>Microsoft Office PowerPoint</Application>
  <PresentationFormat>Widescreen</PresentationFormat>
  <Paragraphs>42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     Tallinna Rändekeskus   MIHHAIL JAKOVLEV LÕIMUMISJUHT</vt:lpstr>
      <vt:lpstr>keskuse avamine</vt:lpstr>
      <vt:lpstr>Klientide päritoluriigid</vt:lpstr>
      <vt:lpstr>Tallinna rändekeskus</vt:lpstr>
      <vt:lpstr>TRAUMANÕUSTAMINE JA TRAUMATERAAPIA</vt:lpstr>
      <vt:lpstr>TÕLKETEENUS</vt:lpstr>
      <vt:lpstr>Aitäh!   mihhail.Jakovlev@tallinnlv.ee +37257815533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Erkin Antov</dc:creator>
  <cp:lastModifiedBy>Mihhail Jakovlev</cp:lastModifiedBy>
  <cp:revision>63</cp:revision>
  <dcterms:created xsi:type="dcterms:W3CDTF">2017-11-28T15:03:48Z</dcterms:created>
  <dcterms:modified xsi:type="dcterms:W3CDTF">2025-08-31T11:54:40Z</dcterms:modified>
</cp:coreProperties>
</file>