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74" r:id="rId4"/>
  </p:sldMasterIdLst>
  <p:notesMasterIdLst>
    <p:notesMasterId r:id="rId23"/>
  </p:notesMasterIdLst>
  <p:handoutMasterIdLst>
    <p:handoutMasterId r:id="rId24"/>
  </p:handoutMasterIdLst>
  <p:sldIdLst>
    <p:sldId id="4384" r:id="rId5"/>
    <p:sldId id="4554" r:id="rId6"/>
    <p:sldId id="4467" r:id="rId7"/>
    <p:sldId id="4561" r:id="rId8"/>
    <p:sldId id="4548" r:id="rId9"/>
    <p:sldId id="4549" r:id="rId10"/>
    <p:sldId id="4566" r:id="rId11"/>
    <p:sldId id="4558" r:id="rId12"/>
    <p:sldId id="4559" r:id="rId13"/>
    <p:sldId id="4560" r:id="rId14"/>
    <p:sldId id="4550" r:id="rId15"/>
    <p:sldId id="4562" r:id="rId16"/>
    <p:sldId id="4553" r:id="rId17"/>
    <p:sldId id="4563" r:id="rId18"/>
    <p:sldId id="4521" r:id="rId19"/>
    <p:sldId id="4464" r:id="rId20"/>
    <p:sldId id="4518" r:id="rId21"/>
    <p:sldId id="4377" r:id="rId22"/>
  </p:sldIdLst>
  <p:sldSz cx="12192000" cy="6858000"/>
  <p:notesSz cx="7102475" cy="10233025"/>
  <p:embeddedFontLst>
    <p:embeddedFont>
      <p:font typeface="Roboto" panose="02000000000000000000" pitchFamily="2" charset="0"/>
      <p:regular r:id="rId25"/>
      <p:bold r:id="rId26"/>
      <p:italic r:id="rId27"/>
      <p:boldItalic r:id="rId28"/>
    </p:embeddedFont>
    <p:embeddedFont>
      <p:font typeface="Roboto Light" panose="02000000000000000000" pitchFamily="2" charset="0"/>
      <p:regular r:id="rId29"/>
      <p:italic r:id="rId30"/>
    </p:embeddedFont>
  </p:embeddedFontLst>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userDrawn="1">
          <p15:clr>
            <a:srgbClr val="A4A3A4"/>
          </p15:clr>
        </p15:guide>
        <p15:guide id="4"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1CC564-0A9D-BF8C-CA95-BBA54F338138}" name="Mari Kalbin - SOM" initials="MK" userId="S::mari.kalbin@sm.ee::92ddc465-cb52-4c4d-a793-9c3c43c1ea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F0F1F2"/>
    <a:srgbClr val="FCEDC5"/>
    <a:srgbClr val="2B7AA1"/>
    <a:srgbClr val="FF4800"/>
    <a:srgbClr val="7AA5CF"/>
    <a:srgbClr val="2E7AA1"/>
    <a:srgbClr val="3C0078"/>
    <a:srgbClr val="C4BE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Keskmine laad 2 – rõhk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Keskmine laa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2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 Kalbin - SOM" userId="92ddc465-cb52-4c4d-a793-9c3c43c1eafc" providerId="ADAL" clId="{A667E837-940B-48D7-BC93-16EFF5A30D96}"/>
    <pc:docChg chg="custSel delSld modSld sldOrd">
      <pc:chgData name="Mari Kalbin - SOM" userId="92ddc465-cb52-4c4d-a793-9c3c43c1eafc" providerId="ADAL" clId="{A667E837-940B-48D7-BC93-16EFF5A30D96}" dt="2025-08-28T12:22:03.881" v="57" actId="20577"/>
      <pc:docMkLst>
        <pc:docMk/>
      </pc:docMkLst>
      <pc:sldChg chg="modSp mod">
        <pc:chgData name="Mari Kalbin - SOM" userId="92ddc465-cb52-4c4d-a793-9c3c43c1eafc" providerId="ADAL" clId="{A667E837-940B-48D7-BC93-16EFF5A30D96}" dt="2025-08-28T12:22:03.881" v="57" actId="20577"/>
        <pc:sldMkLst>
          <pc:docMk/>
          <pc:sldMk cId="4078705102" sldId="4377"/>
        </pc:sldMkLst>
        <pc:spChg chg="mod">
          <ac:chgData name="Mari Kalbin - SOM" userId="92ddc465-cb52-4c4d-a793-9c3c43c1eafc" providerId="ADAL" clId="{A667E837-940B-48D7-BC93-16EFF5A30D96}" dt="2025-08-28T12:22:03.881" v="57" actId="20577"/>
          <ac:spMkLst>
            <pc:docMk/>
            <pc:sldMk cId="4078705102" sldId="4377"/>
            <ac:spMk id="3" creationId="{027AD8C5-BAF8-EC6A-34EE-4C05F2CA7BEC}"/>
          </ac:spMkLst>
        </pc:spChg>
      </pc:sldChg>
      <pc:sldChg chg="ord">
        <pc:chgData name="Mari Kalbin - SOM" userId="92ddc465-cb52-4c4d-a793-9c3c43c1eafc" providerId="ADAL" clId="{A667E837-940B-48D7-BC93-16EFF5A30D96}" dt="2025-08-25T07:48:01.771" v="2"/>
        <pc:sldMkLst>
          <pc:docMk/>
          <pc:sldMk cId="2598546871" sldId="4467"/>
        </pc:sldMkLst>
      </pc:sldChg>
      <pc:sldChg chg="modSp mod">
        <pc:chgData name="Mari Kalbin - SOM" userId="92ddc465-cb52-4c4d-a793-9c3c43c1eafc" providerId="ADAL" clId="{A667E837-940B-48D7-BC93-16EFF5A30D96}" dt="2025-08-28T12:20:27.463" v="33" actId="20577"/>
        <pc:sldMkLst>
          <pc:docMk/>
          <pc:sldMk cId="2437511282" sldId="4521"/>
        </pc:sldMkLst>
        <pc:spChg chg="mod">
          <ac:chgData name="Mari Kalbin - SOM" userId="92ddc465-cb52-4c4d-a793-9c3c43c1eafc" providerId="ADAL" clId="{A667E837-940B-48D7-BC93-16EFF5A30D96}" dt="2025-08-28T12:20:27.463" v="33" actId="20577"/>
          <ac:spMkLst>
            <pc:docMk/>
            <pc:sldMk cId="2437511282" sldId="4521"/>
            <ac:spMk id="2" creationId="{00990332-6E3C-B87E-A13A-6620BA77DAB7}"/>
          </ac:spMkLst>
        </pc:spChg>
      </pc:sldChg>
      <pc:sldChg chg="ord">
        <pc:chgData name="Mari Kalbin - SOM" userId="92ddc465-cb52-4c4d-a793-9c3c43c1eafc" providerId="ADAL" clId="{A667E837-940B-48D7-BC93-16EFF5A30D96}" dt="2025-08-25T07:48:09.468" v="4"/>
        <pc:sldMkLst>
          <pc:docMk/>
          <pc:sldMk cId="2982284250" sldId="4548"/>
        </pc:sldMkLst>
      </pc:sldChg>
      <pc:sldChg chg="ord">
        <pc:chgData name="Mari Kalbin - SOM" userId="92ddc465-cb52-4c4d-a793-9c3c43c1eafc" providerId="ADAL" clId="{A667E837-940B-48D7-BC93-16EFF5A30D96}" dt="2025-08-25T07:48:26.619" v="8"/>
        <pc:sldMkLst>
          <pc:docMk/>
          <pc:sldMk cId="2819543568" sldId="4549"/>
        </pc:sldMkLst>
      </pc:sldChg>
      <pc:sldChg chg="modSp mod">
        <pc:chgData name="Mari Kalbin - SOM" userId="92ddc465-cb52-4c4d-a793-9c3c43c1eafc" providerId="ADAL" clId="{A667E837-940B-48D7-BC93-16EFF5A30D96}" dt="2025-08-25T07:49:04.700" v="12" actId="20577"/>
        <pc:sldMkLst>
          <pc:docMk/>
          <pc:sldMk cId="1608332333" sldId="4554"/>
        </pc:sldMkLst>
        <pc:spChg chg="mod">
          <ac:chgData name="Mari Kalbin - SOM" userId="92ddc465-cb52-4c4d-a793-9c3c43c1eafc" providerId="ADAL" clId="{A667E837-940B-48D7-BC93-16EFF5A30D96}" dt="2025-08-25T07:49:02.603" v="11" actId="122"/>
          <ac:spMkLst>
            <pc:docMk/>
            <pc:sldMk cId="1608332333" sldId="4554"/>
            <ac:spMk id="2" creationId="{E91B85C4-B01E-B7AB-7A3D-176962A16CD3}"/>
          </ac:spMkLst>
        </pc:spChg>
        <pc:spChg chg="mod">
          <ac:chgData name="Mari Kalbin - SOM" userId="92ddc465-cb52-4c4d-a793-9c3c43c1eafc" providerId="ADAL" clId="{A667E837-940B-48D7-BC93-16EFF5A30D96}" dt="2025-08-25T07:49:04.700" v="12" actId="20577"/>
          <ac:spMkLst>
            <pc:docMk/>
            <pc:sldMk cId="1608332333" sldId="4554"/>
            <ac:spMk id="3" creationId="{34940237-D066-3EA8-DA6B-622F4F5F0BD6}"/>
          </ac:spMkLst>
        </pc:spChg>
      </pc:sldChg>
      <pc:sldChg chg="ord">
        <pc:chgData name="Mari Kalbin - SOM" userId="92ddc465-cb52-4c4d-a793-9c3c43c1eafc" providerId="ADAL" clId="{A667E837-940B-48D7-BC93-16EFF5A30D96}" dt="2025-08-25T07:49:22.219" v="14"/>
        <pc:sldMkLst>
          <pc:docMk/>
          <pc:sldMk cId="2778228376" sldId="4561"/>
        </pc:sldMkLst>
      </pc:sldChg>
      <pc:sldChg chg="del">
        <pc:chgData name="Mari Kalbin - SOM" userId="92ddc465-cb52-4c4d-a793-9c3c43c1eafc" providerId="ADAL" clId="{A667E837-940B-48D7-BC93-16EFF5A30D96}" dt="2025-08-25T07:48:48.233" v="9" actId="47"/>
        <pc:sldMkLst>
          <pc:docMk/>
          <pc:sldMk cId="331785232" sldId="4564"/>
        </pc:sldMkLst>
      </pc:sldChg>
      <pc:sldChg chg="del">
        <pc:chgData name="Mari Kalbin - SOM" userId="92ddc465-cb52-4c4d-a793-9c3c43c1eafc" providerId="ADAL" clId="{A667E837-940B-48D7-BC93-16EFF5A30D96}" dt="2025-08-25T07:48:49.687" v="10" actId="47"/>
        <pc:sldMkLst>
          <pc:docMk/>
          <pc:sldMk cId="3490117841" sldId="456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lang="en-GB">
              <a:latin typeface="Roboto" panose="02000000000000000000" pitchFamily="2" charset="0"/>
            </a:endParaRPr>
          </a:p>
        </p:txBody>
      </p:sp>
      <p:sp>
        <p:nvSpPr>
          <p:cNvPr id="3" name="Date Placeholder 2"/>
          <p:cNvSpPr>
            <a:spLocks noGrp="1"/>
          </p:cNvSpPr>
          <p:nvPr>
            <p:ph type="dt" sz="quarter" idx="1"/>
          </p:nvPr>
        </p:nvSpPr>
        <p:spPr>
          <a:xfrm>
            <a:off x="4023092" y="0"/>
            <a:ext cx="3077739" cy="513428"/>
          </a:xfrm>
          <a:prstGeom prst="rect">
            <a:avLst/>
          </a:prstGeom>
        </p:spPr>
        <p:txBody>
          <a:bodyPr vert="horz" lIns="99057" tIns="49528" rIns="99057" bIns="49528" rtlCol="0"/>
          <a:lstStyle>
            <a:lvl1pPr algn="r">
              <a:defRPr sz="1300"/>
            </a:lvl1pPr>
          </a:lstStyle>
          <a:p>
            <a:fld id="{4C90A495-8294-4213-80EA-2FB2B3EE0D3F}" type="datetimeFigureOut">
              <a:rPr lang="en-GB" smtClean="0">
                <a:latin typeface="Roboto" panose="02000000000000000000" pitchFamily="2" charset="0"/>
              </a:rPr>
              <a:t>28/08/2025</a:t>
            </a:fld>
            <a:endParaRPr lang="en-GB">
              <a:latin typeface="Roboto" panose="02000000000000000000" pitchFamily="2" charset="0"/>
            </a:endParaRPr>
          </a:p>
        </p:txBody>
      </p:sp>
      <p:sp>
        <p:nvSpPr>
          <p:cNvPr id="4" name="Footer Placeholder 3"/>
          <p:cNvSpPr>
            <a:spLocks noGrp="1"/>
          </p:cNvSpPr>
          <p:nvPr>
            <p:ph type="ftr" sz="quarter" idx="2"/>
          </p:nvPr>
        </p:nvSpPr>
        <p:spPr>
          <a:xfrm>
            <a:off x="0" y="9719598"/>
            <a:ext cx="3077739" cy="513427"/>
          </a:xfrm>
          <a:prstGeom prst="rect">
            <a:avLst/>
          </a:prstGeom>
        </p:spPr>
        <p:txBody>
          <a:bodyPr vert="horz" lIns="99057" tIns="49528" rIns="99057" bIns="49528" rtlCol="0" anchor="b"/>
          <a:lstStyle>
            <a:lvl1pPr algn="l">
              <a:defRPr sz="1300"/>
            </a:lvl1pPr>
          </a:lstStyle>
          <a:p>
            <a:endParaRPr lang="en-GB">
              <a:latin typeface="Roboto" panose="02000000000000000000" pitchFamily="2" charset="0"/>
            </a:endParaRPr>
          </a:p>
        </p:txBody>
      </p:sp>
      <p:sp>
        <p:nvSpPr>
          <p:cNvPr id="5" name="Slide Number Placeholder 4"/>
          <p:cNvSpPr>
            <a:spLocks noGrp="1"/>
          </p:cNvSpPr>
          <p:nvPr>
            <p:ph type="sldNum" sz="quarter" idx="3"/>
          </p:nvPr>
        </p:nvSpPr>
        <p:spPr>
          <a:xfrm>
            <a:off x="4023092" y="9719598"/>
            <a:ext cx="3077739" cy="513427"/>
          </a:xfrm>
          <a:prstGeom prst="rect">
            <a:avLst/>
          </a:prstGeom>
        </p:spPr>
        <p:txBody>
          <a:bodyPr vert="horz" lIns="99057" tIns="49528" rIns="99057" bIns="49528" rtlCol="0" anchor="b"/>
          <a:lstStyle>
            <a:lvl1pPr algn="r">
              <a:defRPr sz="1300"/>
            </a:lvl1pPr>
          </a:lstStyle>
          <a:p>
            <a:fld id="{D2042D84-F9EC-4261-BCC9-A49D898D55C1}" type="slidenum">
              <a:rPr lang="en-GB" smtClean="0">
                <a:latin typeface="Roboto" panose="02000000000000000000" pitchFamily="2" charset="0"/>
              </a:rPr>
              <a:t>‹#›</a:t>
            </a:fld>
            <a:endParaRPr lang="en-GB">
              <a:latin typeface="Roboto" panose="02000000000000000000" pitchFamily="2" charset="0"/>
            </a:endParaRPr>
          </a:p>
        </p:txBody>
      </p:sp>
    </p:spTree>
    <p:extLst>
      <p:ext uri="{BB962C8B-B14F-4D97-AF65-F5344CB8AC3E}">
        <p14:creationId xmlns:p14="http://schemas.microsoft.com/office/powerpoint/2010/main" val="4268764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atin typeface="Roboto" panose="02000000000000000000" pitchFamily="2" charset="0"/>
              </a:defRPr>
            </a:lvl1pPr>
          </a:lstStyle>
          <a:p>
            <a:endParaRPr lang="en-US"/>
          </a:p>
        </p:txBody>
      </p:sp>
      <p:sp>
        <p:nvSpPr>
          <p:cNvPr id="3" name="Date Placeholder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atin typeface="Roboto" panose="02000000000000000000" pitchFamily="2" charset="0"/>
              </a:defRPr>
            </a:lvl1pPr>
          </a:lstStyle>
          <a:p>
            <a:fld id="{E271682A-16F2-4728-8C64-C5419D996E67}" type="datetimeFigureOut">
              <a:rPr lang="en-US" smtClean="0"/>
              <a:pPr/>
              <a:t>8/28/2025</a:t>
            </a:fld>
            <a:endParaRPr lang="en-US"/>
          </a:p>
        </p:txBody>
      </p:sp>
      <p:sp>
        <p:nvSpPr>
          <p:cNvPr id="4" name="Slide Image Placeholder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9057" tIns="49528" rIns="99057" bIns="49528" rtlCol="0" anchor="ctr"/>
          <a:lstStyle/>
          <a:p>
            <a:endParaRPr lang="en-US"/>
          </a:p>
        </p:txBody>
      </p:sp>
      <p:sp>
        <p:nvSpPr>
          <p:cNvPr id="5" name="Notes Placeholder 4"/>
          <p:cNvSpPr>
            <a:spLocks noGrp="1"/>
          </p:cNvSpPr>
          <p:nvPr>
            <p:ph type="body" sz="quarter" idx="3"/>
          </p:nvPr>
        </p:nvSpPr>
        <p:spPr>
          <a:xfrm>
            <a:off x="710248" y="4924643"/>
            <a:ext cx="5681980" cy="4029254"/>
          </a:xfrm>
          <a:prstGeom prst="rect">
            <a:avLst/>
          </a:prstGeom>
        </p:spPr>
        <p:txBody>
          <a:bodyPr vert="horz" lIns="99057" tIns="49528" rIns="99057" bIns="495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atin typeface="Roboto" panose="02000000000000000000" pitchFamily="2" charset="0"/>
              </a:defRPr>
            </a:lvl1pPr>
          </a:lstStyle>
          <a:p>
            <a:endParaRPr lang="en-US"/>
          </a:p>
        </p:txBody>
      </p:sp>
      <p:sp>
        <p:nvSpPr>
          <p:cNvPr id="7" name="Slide Number Placeholder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atin typeface="Roboto" panose="02000000000000000000" pitchFamily="2" charset="0"/>
              </a:defRPr>
            </a:lvl1pPr>
          </a:lstStyle>
          <a:p>
            <a:fld id="{EC68AE5D-E79D-4A76-A586-FF472B6DED4B}" type="slidenum">
              <a:rPr lang="en-US" smtClean="0"/>
              <a:pPr/>
              <a:t>‹#›</a:t>
            </a:fld>
            <a:endParaRPr lang="en-US"/>
          </a:p>
        </p:txBody>
      </p:sp>
    </p:spTree>
    <p:extLst>
      <p:ext uri="{BB962C8B-B14F-4D97-AF65-F5344CB8AC3E}">
        <p14:creationId xmlns:p14="http://schemas.microsoft.com/office/powerpoint/2010/main" val="357069151"/>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Roboto" panose="02000000000000000000" pitchFamily="2" charset="0"/>
        <a:ea typeface="+mn-ea"/>
        <a:cs typeface="+mn-cs"/>
      </a:defRPr>
    </a:lvl1pPr>
    <a:lvl2pPr marL="457189" algn="l" defTabSz="914377" rtl="0" eaLnBrk="1" latinLnBrk="0" hangingPunct="1">
      <a:defRPr sz="1200" kern="1200">
        <a:solidFill>
          <a:schemeClr val="tx1"/>
        </a:solidFill>
        <a:latin typeface="Roboto" panose="02000000000000000000" pitchFamily="2" charset="0"/>
        <a:ea typeface="+mn-ea"/>
        <a:cs typeface="+mn-cs"/>
      </a:defRPr>
    </a:lvl2pPr>
    <a:lvl3pPr marL="914377" algn="l" defTabSz="914377" rtl="0" eaLnBrk="1" latinLnBrk="0" hangingPunct="1">
      <a:defRPr sz="1200" kern="1200">
        <a:solidFill>
          <a:schemeClr val="tx1"/>
        </a:solidFill>
        <a:latin typeface="Roboto" panose="02000000000000000000" pitchFamily="2" charset="0"/>
        <a:ea typeface="+mn-ea"/>
        <a:cs typeface="+mn-cs"/>
      </a:defRPr>
    </a:lvl3pPr>
    <a:lvl4pPr marL="1371566" algn="l" defTabSz="914377" rtl="0" eaLnBrk="1" latinLnBrk="0" hangingPunct="1">
      <a:defRPr sz="1200" kern="1200">
        <a:solidFill>
          <a:schemeClr val="tx1"/>
        </a:solidFill>
        <a:latin typeface="Roboto" panose="02000000000000000000" pitchFamily="2" charset="0"/>
        <a:ea typeface="+mn-ea"/>
        <a:cs typeface="+mn-cs"/>
      </a:defRPr>
    </a:lvl4pPr>
    <a:lvl5pPr marL="1828754" algn="l" defTabSz="914377" rtl="0" eaLnBrk="1" latinLnBrk="0" hangingPunct="1">
      <a:defRPr sz="1200" kern="1200">
        <a:solidFill>
          <a:schemeClr val="tx1"/>
        </a:solidFill>
        <a:latin typeface="Roboto" panose="02000000000000000000" pitchFamily="2" charset="0"/>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5"/>
          </p:nvPr>
        </p:nvSpPr>
        <p:spPr/>
        <p:txBody>
          <a:bodyPr/>
          <a:lstStyle/>
          <a:p>
            <a:fld id="{EC68AE5D-E79D-4A76-A586-FF472B6DED4B}" type="slidenum">
              <a:rPr lang="en-US" smtClean="0"/>
              <a:pPr/>
              <a:t>1</a:t>
            </a:fld>
            <a:endParaRPr lang="en-US"/>
          </a:p>
        </p:txBody>
      </p:sp>
    </p:spTree>
    <p:extLst>
      <p:ext uri="{BB962C8B-B14F-4D97-AF65-F5344CB8AC3E}">
        <p14:creationId xmlns:p14="http://schemas.microsoft.com/office/powerpoint/2010/main" val="3288156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5"/>
          </p:nvPr>
        </p:nvSpPr>
        <p:spPr/>
        <p:txBody>
          <a:bodyPr/>
          <a:lstStyle/>
          <a:p>
            <a:fld id="{EC68AE5D-E79D-4A76-A586-FF472B6DED4B}" type="slidenum">
              <a:rPr lang="en-US" smtClean="0"/>
              <a:pPr/>
              <a:t>3</a:t>
            </a:fld>
            <a:endParaRPr lang="en-US"/>
          </a:p>
        </p:txBody>
      </p:sp>
    </p:spTree>
    <p:extLst>
      <p:ext uri="{BB962C8B-B14F-4D97-AF65-F5344CB8AC3E}">
        <p14:creationId xmlns:p14="http://schemas.microsoft.com/office/powerpoint/2010/main" val="1262046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DCC1A-CA57-A35B-60BF-E6B6FA702F67}"/>
            </a:ext>
          </a:extLst>
        </p:cNvPr>
        <p:cNvGrpSpPr/>
        <p:nvPr/>
      </p:nvGrpSpPr>
      <p:grpSpPr>
        <a:xfrm>
          <a:off x="0" y="0"/>
          <a:ext cx="0" cy="0"/>
          <a:chOff x="0" y="0"/>
          <a:chExt cx="0" cy="0"/>
        </a:xfrm>
      </p:grpSpPr>
      <p:sp>
        <p:nvSpPr>
          <p:cNvPr id="2" name="Slaidi pildi kohatäide 1">
            <a:extLst>
              <a:ext uri="{FF2B5EF4-FFF2-40B4-BE49-F238E27FC236}">
                <a16:creationId xmlns:a16="http://schemas.microsoft.com/office/drawing/2014/main" id="{E91433D2-5121-FA40-7330-A147AEA31864}"/>
              </a:ext>
            </a:extLst>
          </p:cNvPr>
          <p:cNvSpPr>
            <a:spLocks noGrp="1" noRot="1" noChangeAspect="1"/>
          </p:cNvSpPr>
          <p:nvPr>
            <p:ph type="sldImg"/>
          </p:nvPr>
        </p:nvSpPr>
        <p:spPr/>
      </p:sp>
      <p:sp>
        <p:nvSpPr>
          <p:cNvPr id="3" name="Märkmete kohatäide 2">
            <a:extLst>
              <a:ext uri="{FF2B5EF4-FFF2-40B4-BE49-F238E27FC236}">
                <a16:creationId xmlns:a16="http://schemas.microsoft.com/office/drawing/2014/main" id="{9F50445A-1861-EDDB-EAC5-696A7E789DE3}"/>
              </a:ext>
            </a:extLst>
          </p:cNvPr>
          <p:cNvSpPr>
            <a:spLocks noGrp="1"/>
          </p:cNvSpPr>
          <p:nvPr>
            <p:ph type="body" idx="1"/>
          </p:nvPr>
        </p:nvSpPr>
        <p:spPr/>
        <p:txBody>
          <a:bodyPr/>
          <a:lstStyle/>
          <a:p>
            <a:endParaRPr lang="et-EE"/>
          </a:p>
        </p:txBody>
      </p:sp>
      <p:sp>
        <p:nvSpPr>
          <p:cNvPr id="4" name="Slaidinumbri kohatäide 3">
            <a:extLst>
              <a:ext uri="{FF2B5EF4-FFF2-40B4-BE49-F238E27FC236}">
                <a16:creationId xmlns:a16="http://schemas.microsoft.com/office/drawing/2014/main" id="{2CF80295-DB90-A119-838D-0D67236DDFC2}"/>
              </a:ext>
            </a:extLst>
          </p:cNvPr>
          <p:cNvSpPr>
            <a:spLocks noGrp="1"/>
          </p:cNvSpPr>
          <p:nvPr>
            <p:ph type="sldNum" sz="quarter" idx="5"/>
          </p:nvPr>
        </p:nvSpPr>
        <p:spPr/>
        <p:txBody>
          <a:bodyPr/>
          <a:lstStyle/>
          <a:p>
            <a:fld id="{EC68AE5D-E79D-4A76-A586-FF472B6DED4B}" type="slidenum">
              <a:rPr lang="en-US" smtClean="0"/>
              <a:pPr/>
              <a:t>15</a:t>
            </a:fld>
            <a:endParaRPr lang="en-US"/>
          </a:p>
        </p:txBody>
      </p:sp>
    </p:spTree>
    <p:extLst>
      <p:ext uri="{BB962C8B-B14F-4D97-AF65-F5344CB8AC3E}">
        <p14:creationId xmlns:p14="http://schemas.microsoft.com/office/powerpoint/2010/main" val="4186735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5"/>
          </p:nvPr>
        </p:nvSpPr>
        <p:spPr/>
        <p:txBody>
          <a:bodyPr/>
          <a:lstStyle/>
          <a:p>
            <a:fld id="{EC68AE5D-E79D-4A76-A586-FF472B6DED4B}" type="slidenum">
              <a:rPr lang="en-US" smtClean="0"/>
              <a:pPr/>
              <a:t>16</a:t>
            </a:fld>
            <a:endParaRPr lang="en-US"/>
          </a:p>
        </p:txBody>
      </p:sp>
    </p:spTree>
    <p:extLst>
      <p:ext uri="{BB962C8B-B14F-4D97-AF65-F5344CB8AC3E}">
        <p14:creationId xmlns:p14="http://schemas.microsoft.com/office/powerpoint/2010/main" val="1553890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5"/>
          </p:nvPr>
        </p:nvSpPr>
        <p:spPr/>
        <p:txBody>
          <a:bodyPr/>
          <a:lstStyle/>
          <a:p>
            <a:fld id="{EC68AE5D-E79D-4A76-A586-FF472B6DED4B}" type="slidenum">
              <a:rPr lang="en-US" smtClean="0"/>
              <a:pPr/>
              <a:t>17</a:t>
            </a:fld>
            <a:endParaRPr lang="en-US"/>
          </a:p>
        </p:txBody>
      </p:sp>
    </p:spTree>
    <p:extLst>
      <p:ext uri="{BB962C8B-B14F-4D97-AF65-F5344CB8AC3E}">
        <p14:creationId xmlns:p14="http://schemas.microsoft.com/office/powerpoint/2010/main" val="1073860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5"/>
          </p:nvPr>
        </p:nvSpPr>
        <p:spPr/>
        <p:txBody>
          <a:bodyPr/>
          <a:lstStyle/>
          <a:p>
            <a:fld id="{EC68AE5D-E79D-4A76-A586-FF472B6DED4B}" type="slidenum">
              <a:rPr lang="en-US" smtClean="0"/>
              <a:pPr/>
              <a:t>18</a:t>
            </a:fld>
            <a:endParaRPr lang="en-US"/>
          </a:p>
        </p:txBody>
      </p:sp>
    </p:spTree>
    <p:extLst>
      <p:ext uri="{BB962C8B-B14F-4D97-AF65-F5344CB8AC3E}">
        <p14:creationId xmlns:p14="http://schemas.microsoft.com/office/powerpoint/2010/main" val="1998041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si/tagaleht logoga 1">
    <p:bg>
      <p:bgPr>
        <a:solidFill>
          <a:schemeClr val="bg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323FCC4-5DCD-F3B3-756C-4C1DA8362525}"/>
              </a:ext>
            </a:extLst>
          </p:cNvPr>
          <p:cNvSpPr>
            <a:spLocks noGrp="1"/>
          </p:cNvSpPr>
          <p:nvPr>
            <p:ph type="pic" sz="quarter" idx="17" hasCustomPrompt="1"/>
          </p:nvPr>
        </p:nvSpPr>
        <p:spPr>
          <a:xfrm>
            <a:off x="5627727" y="0"/>
            <a:ext cx="6561873" cy="6858000"/>
          </a:xfrm>
          <a:custGeom>
            <a:avLst/>
            <a:gdLst>
              <a:gd name="connsiteX0" fmla="*/ 8254334 w 12189600"/>
              <a:gd name="connsiteY0" fmla="*/ 0 h 6858000"/>
              <a:gd name="connsiteX1" fmla="*/ 12189600 w 12189600"/>
              <a:gd name="connsiteY1" fmla="*/ 0 h 6858000"/>
              <a:gd name="connsiteX2" fmla="*/ 12189600 w 12189600"/>
              <a:gd name="connsiteY2" fmla="*/ 5486829 h 6858000"/>
              <a:gd name="connsiteX3" fmla="*/ 10049094 w 12189600"/>
              <a:gd name="connsiteY3" fmla="*/ 5486829 h 6858000"/>
              <a:gd name="connsiteX4" fmla="*/ 9574352 w 12189600"/>
              <a:gd name="connsiteY4" fmla="*/ 5960366 h 6858000"/>
              <a:gd name="connsiteX5" fmla="*/ 10049094 w 12189600"/>
              <a:gd name="connsiteY5" fmla="*/ 6434392 h 6858000"/>
              <a:gd name="connsiteX6" fmla="*/ 12189600 w 12189600"/>
              <a:gd name="connsiteY6" fmla="*/ 6434392 h 6858000"/>
              <a:gd name="connsiteX7" fmla="*/ 12189600 w 12189600"/>
              <a:gd name="connsiteY7" fmla="*/ 6858000 h 6858000"/>
              <a:gd name="connsiteX8" fmla="*/ 0 w 12189600"/>
              <a:gd name="connsiteY8" fmla="*/ 6858000 h 6858000"/>
              <a:gd name="connsiteX9" fmla="*/ 0 w 12189600"/>
              <a:gd name="connsiteY9" fmla="*/ 6855671 h 6858000"/>
              <a:gd name="connsiteX10" fmla="*/ 5627727 w 12189600"/>
              <a:gd name="connsiteY10" fmla="*/ 6855671 h 6858000"/>
              <a:gd name="connsiteX11" fmla="*/ 8254334 w 12189600"/>
              <a:gd name="connsiteY11" fmla="*/ 0 h 6858000"/>
              <a:gd name="connsiteX0" fmla="*/ 8254334 w 12189600"/>
              <a:gd name="connsiteY0" fmla="*/ 0 h 6858000"/>
              <a:gd name="connsiteX1" fmla="*/ 12189600 w 12189600"/>
              <a:gd name="connsiteY1" fmla="*/ 0 h 6858000"/>
              <a:gd name="connsiteX2" fmla="*/ 12189600 w 12189600"/>
              <a:gd name="connsiteY2" fmla="*/ 5486829 h 6858000"/>
              <a:gd name="connsiteX3" fmla="*/ 10049094 w 12189600"/>
              <a:gd name="connsiteY3" fmla="*/ 5486829 h 6858000"/>
              <a:gd name="connsiteX4" fmla="*/ 9574352 w 12189600"/>
              <a:gd name="connsiteY4" fmla="*/ 5960366 h 6858000"/>
              <a:gd name="connsiteX5" fmla="*/ 10049094 w 12189600"/>
              <a:gd name="connsiteY5" fmla="*/ 6434392 h 6858000"/>
              <a:gd name="connsiteX6" fmla="*/ 12189600 w 12189600"/>
              <a:gd name="connsiteY6" fmla="*/ 6434392 h 6858000"/>
              <a:gd name="connsiteX7" fmla="*/ 12189600 w 12189600"/>
              <a:gd name="connsiteY7" fmla="*/ 6858000 h 6858000"/>
              <a:gd name="connsiteX8" fmla="*/ 0 w 12189600"/>
              <a:gd name="connsiteY8" fmla="*/ 6858000 h 6858000"/>
              <a:gd name="connsiteX9" fmla="*/ 5627727 w 12189600"/>
              <a:gd name="connsiteY9" fmla="*/ 6855671 h 6858000"/>
              <a:gd name="connsiteX10" fmla="*/ 8254334 w 12189600"/>
              <a:gd name="connsiteY10" fmla="*/ 0 h 6858000"/>
              <a:gd name="connsiteX0" fmla="*/ 2626607 w 6561873"/>
              <a:gd name="connsiteY0" fmla="*/ 0 h 6858000"/>
              <a:gd name="connsiteX1" fmla="*/ 6561873 w 6561873"/>
              <a:gd name="connsiteY1" fmla="*/ 0 h 6858000"/>
              <a:gd name="connsiteX2" fmla="*/ 6561873 w 6561873"/>
              <a:gd name="connsiteY2" fmla="*/ 5486829 h 6858000"/>
              <a:gd name="connsiteX3" fmla="*/ 4421367 w 6561873"/>
              <a:gd name="connsiteY3" fmla="*/ 5486829 h 6858000"/>
              <a:gd name="connsiteX4" fmla="*/ 3946625 w 6561873"/>
              <a:gd name="connsiteY4" fmla="*/ 5960366 h 6858000"/>
              <a:gd name="connsiteX5" fmla="*/ 4421367 w 6561873"/>
              <a:gd name="connsiteY5" fmla="*/ 6434392 h 6858000"/>
              <a:gd name="connsiteX6" fmla="*/ 6561873 w 6561873"/>
              <a:gd name="connsiteY6" fmla="*/ 6434392 h 6858000"/>
              <a:gd name="connsiteX7" fmla="*/ 6561873 w 6561873"/>
              <a:gd name="connsiteY7" fmla="*/ 6858000 h 6858000"/>
              <a:gd name="connsiteX8" fmla="*/ 0 w 6561873"/>
              <a:gd name="connsiteY8" fmla="*/ 6855671 h 6858000"/>
              <a:gd name="connsiteX9" fmla="*/ 2626607 w 6561873"/>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61873" h="6858000">
                <a:moveTo>
                  <a:pt x="2626607" y="0"/>
                </a:moveTo>
                <a:lnTo>
                  <a:pt x="6561873" y="0"/>
                </a:lnTo>
                <a:lnTo>
                  <a:pt x="6561873" y="5486829"/>
                </a:lnTo>
                <a:lnTo>
                  <a:pt x="4421367" y="5486829"/>
                </a:lnTo>
                <a:cubicBezTo>
                  <a:pt x="4159255" y="5486829"/>
                  <a:pt x="3946625" y="5698919"/>
                  <a:pt x="3946625" y="5960366"/>
                </a:cubicBezTo>
                <a:cubicBezTo>
                  <a:pt x="3946625" y="6222302"/>
                  <a:pt x="4159255" y="6434392"/>
                  <a:pt x="4421367" y="6434392"/>
                </a:cubicBezTo>
                <a:lnTo>
                  <a:pt x="6561873" y="6434392"/>
                </a:lnTo>
                <a:lnTo>
                  <a:pt x="6561873" y="6858000"/>
                </a:lnTo>
                <a:lnTo>
                  <a:pt x="0" y="6855671"/>
                </a:lnTo>
                <a:cubicBezTo>
                  <a:pt x="1630590" y="5035972"/>
                  <a:pt x="2623240" y="2633860"/>
                  <a:pt x="2626607" y="0"/>
                </a:cubicBezTo>
                <a:close/>
              </a:path>
            </a:pathLst>
          </a:custGeom>
          <a:solidFill>
            <a:schemeClr val="accent2"/>
          </a:solidFill>
        </p:spPr>
        <p:txBody>
          <a:bodyPr wrap="square" anchor="ctr">
            <a:noAutofit/>
          </a:bodyPr>
          <a:lstStyle>
            <a:lvl1pPr marL="0" indent="0" algn="ctr">
              <a:buNone/>
              <a:defRPr>
                <a:solidFill>
                  <a:schemeClr val="bg1"/>
                </a:solidFill>
              </a:defRPr>
            </a:lvl1pPr>
            <a:lvl4pPr marL="899978" indent="0" algn="ctr">
              <a:buNone/>
              <a:defRPr>
                <a:solidFill>
                  <a:schemeClr val="bg1"/>
                </a:solidFill>
              </a:defRPr>
            </a:lvl4pPr>
          </a:lstStyle>
          <a:p>
            <a:r>
              <a:rPr lang="en-GB"/>
              <a:t>                Click icon to add pictures</a:t>
            </a:r>
          </a:p>
        </p:txBody>
      </p:sp>
      <p:sp>
        <p:nvSpPr>
          <p:cNvPr id="5" name="Teksti kohatäide 6">
            <a:extLst>
              <a:ext uri="{FF2B5EF4-FFF2-40B4-BE49-F238E27FC236}">
                <a16:creationId xmlns:a16="http://schemas.microsoft.com/office/drawing/2014/main" id="{AC0972FF-6B3E-534D-42D6-92D2C7230035}"/>
              </a:ext>
            </a:extLst>
          </p:cNvPr>
          <p:cNvSpPr>
            <a:spLocks noGrp="1"/>
          </p:cNvSpPr>
          <p:nvPr>
            <p:ph type="body" sz="quarter" idx="11"/>
          </p:nvPr>
        </p:nvSpPr>
        <p:spPr>
          <a:xfrm>
            <a:off x="726940" y="3429002"/>
            <a:ext cx="4629853" cy="2808287"/>
          </a:xfrm>
          <a:prstGeom prst="rect">
            <a:avLst/>
          </a:prstGeom>
        </p:spPr>
        <p:txBody>
          <a:bodyPr anchor="b"/>
          <a:lstStyle>
            <a:lvl1pPr marL="0" indent="0">
              <a:buNone/>
              <a:defRPr sz="1800" b="0" i="0">
                <a:latin typeface="+mn-lt"/>
                <a:ea typeface="Roboto" panose="02000000000000000000" pitchFamily="2" charset="0"/>
              </a:defRPr>
            </a:lvl1pPr>
          </a:lstStyle>
          <a:p>
            <a:pPr lvl="0"/>
            <a:r>
              <a:rPr lang="et-EE" sz="2000"/>
              <a:t>Klõpsake juhteksemplari tekstilaadide redigeerimiseks</a:t>
            </a:r>
          </a:p>
        </p:txBody>
      </p:sp>
      <p:sp>
        <p:nvSpPr>
          <p:cNvPr id="10" name="Title 1">
            <a:extLst>
              <a:ext uri="{FF2B5EF4-FFF2-40B4-BE49-F238E27FC236}">
                <a16:creationId xmlns:a16="http://schemas.microsoft.com/office/drawing/2014/main" id="{96FE6F80-8390-484E-C7E2-E30C3A7C149B}"/>
              </a:ext>
            </a:extLst>
          </p:cNvPr>
          <p:cNvSpPr>
            <a:spLocks noGrp="1"/>
          </p:cNvSpPr>
          <p:nvPr>
            <p:ph type="title"/>
          </p:nvPr>
        </p:nvSpPr>
        <p:spPr>
          <a:xfrm>
            <a:off x="1004761" y="657225"/>
            <a:ext cx="6113028" cy="2537388"/>
          </a:xfrm>
        </p:spPr>
        <p:txBody>
          <a:bodyPr/>
          <a:lstStyle>
            <a:lvl1pPr>
              <a:defRPr sz="6000" b="0" i="0">
                <a:solidFill>
                  <a:schemeClr val="tx1"/>
                </a:solidFill>
                <a:latin typeface="+mj-lt"/>
              </a:defRPr>
            </a:lvl1pPr>
          </a:lstStyle>
          <a:p>
            <a:r>
              <a:rPr lang="et-EE"/>
              <a:t>Klõpsake juhteksemplari pealkirja laadi redigeerimiseks</a:t>
            </a:r>
            <a:endParaRPr lang="en-EE"/>
          </a:p>
        </p:txBody>
      </p:sp>
      <p:sp>
        <p:nvSpPr>
          <p:cNvPr id="2" name="Text Placeholder 7">
            <a:extLst>
              <a:ext uri="{FF2B5EF4-FFF2-40B4-BE49-F238E27FC236}">
                <a16:creationId xmlns:a16="http://schemas.microsoft.com/office/drawing/2014/main" id="{E2B982F5-6047-51D9-C45B-4E85C19FDAE2}"/>
              </a:ext>
            </a:extLst>
          </p:cNvPr>
          <p:cNvSpPr>
            <a:spLocks noGrp="1"/>
          </p:cNvSpPr>
          <p:nvPr>
            <p:ph type="body" sz="quarter" idx="13" hasCustomPrompt="1"/>
          </p:nvPr>
        </p:nvSpPr>
        <p:spPr>
          <a:xfrm>
            <a:off x="11568113" y="657225"/>
            <a:ext cx="360363" cy="2808288"/>
          </a:xfrm>
          <a:prstGeom prst="rect">
            <a:avLst/>
          </a:prstGeom>
        </p:spPr>
        <p:txBody>
          <a:bodyPr vert="vert270" bIns="0"/>
          <a:lstStyle>
            <a:lvl1pPr marL="0" indent="0" algn="r">
              <a:buNone/>
              <a:defRPr sz="800">
                <a:solidFill>
                  <a:schemeClr val="bg1"/>
                </a:solidFill>
              </a:defRPr>
            </a:lvl1pPr>
            <a:lvl2pPr marL="180970" indent="0">
              <a:buNone/>
              <a:defRPr sz="800">
                <a:solidFill>
                  <a:schemeClr val="bg1"/>
                </a:solidFill>
              </a:defRPr>
            </a:lvl2pPr>
            <a:lvl3pPr marL="361942" indent="0">
              <a:buNone/>
              <a:defRPr sz="800">
                <a:solidFill>
                  <a:schemeClr val="bg1"/>
                </a:solidFill>
              </a:defRPr>
            </a:lvl3pPr>
            <a:lvl4pPr marL="542912" indent="0">
              <a:buNone/>
              <a:defRPr sz="800">
                <a:solidFill>
                  <a:schemeClr val="bg1"/>
                </a:solidFill>
              </a:defRPr>
            </a:lvl4pPr>
            <a:lvl5pPr marL="714357" indent="0">
              <a:buNone/>
              <a:defRPr sz="800">
                <a:solidFill>
                  <a:schemeClr val="bg1"/>
                </a:solidFill>
              </a:defRPr>
            </a:lvl5pPr>
          </a:lstStyle>
          <a:p>
            <a:pPr lvl="0"/>
            <a:r>
              <a:rPr lang="en-US"/>
              <a:t>© Copyright</a:t>
            </a:r>
            <a:endParaRPr lang="en-GB"/>
          </a:p>
        </p:txBody>
      </p:sp>
      <p:pic>
        <p:nvPicPr>
          <p:cNvPr id="8" name="Picture 7">
            <a:extLst>
              <a:ext uri="{FF2B5EF4-FFF2-40B4-BE49-F238E27FC236}">
                <a16:creationId xmlns:a16="http://schemas.microsoft.com/office/drawing/2014/main" id="{8BFE5942-0A46-D221-071D-D998372F052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746858" y="5491246"/>
            <a:ext cx="2445142" cy="980211"/>
          </a:xfrm>
          <a:prstGeom prst="rect">
            <a:avLst/>
          </a:prstGeom>
        </p:spPr>
      </p:pic>
    </p:spTree>
    <p:extLst>
      <p:ext uri="{BB962C8B-B14F-4D97-AF65-F5344CB8AC3E}">
        <p14:creationId xmlns:p14="http://schemas.microsoft.com/office/powerpoint/2010/main" val="294994199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ahepealkiri_hall">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5"/>
          </a:xfrm>
        </p:spPr>
        <p:txBody>
          <a:bodyPr/>
          <a:lstStyle>
            <a:lvl1pPr>
              <a:defRPr sz="6000">
                <a:solidFill>
                  <a:schemeClr val="tx1"/>
                </a:solidFill>
                <a:latin typeface="+mj-lt"/>
              </a:defRPr>
            </a:lvl1pPr>
          </a:lstStyle>
          <a:p>
            <a:r>
              <a:rPr lang="et-EE"/>
              <a:t>Klõpsake juhteksemplari pealkirja laadi redigeerimiseks</a:t>
            </a:r>
            <a:endParaRPr lang="en-GB"/>
          </a:p>
        </p:txBody>
      </p:sp>
      <p:pic>
        <p:nvPicPr>
          <p:cNvPr id="4" name="Picture 3" descr="A blue and black dotted wave&#10;&#10;Description automatically generated">
            <a:extLst>
              <a:ext uri="{FF2B5EF4-FFF2-40B4-BE49-F238E27FC236}">
                <a16:creationId xmlns:a16="http://schemas.microsoft.com/office/drawing/2014/main" id="{62122B85-92CA-8789-0DE8-FB983B6DC3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2000" y="4698000"/>
            <a:ext cx="5400000" cy="2160000"/>
          </a:xfrm>
          <a:prstGeom prst="rect">
            <a:avLst/>
          </a:prstGeom>
        </p:spPr>
      </p:pic>
    </p:spTree>
    <p:extLst>
      <p:ext uri="{BB962C8B-B14F-4D97-AF65-F5344CB8AC3E}">
        <p14:creationId xmlns:p14="http://schemas.microsoft.com/office/powerpoint/2010/main" val="189436442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ahepealkiri_valg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5"/>
          </a:xfrm>
        </p:spPr>
        <p:txBody>
          <a:bodyPr/>
          <a:lstStyle>
            <a:lvl1pPr>
              <a:defRPr sz="6000">
                <a:solidFill>
                  <a:schemeClr val="tx2"/>
                </a:solidFill>
                <a:latin typeface="+mj-lt"/>
              </a:defRPr>
            </a:lvl1pPr>
          </a:lstStyle>
          <a:p>
            <a:r>
              <a:rPr lang="et-EE"/>
              <a:t>Klõpsake juhteksemplari pealkirja laadi redigeerimiseks</a:t>
            </a:r>
            <a:endParaRPr lang="en-GB"/>
          </a:p>
        </p:txBody>
      </p:sp>
      <p:pic>
        <p:nvPicPr>
          <p:cNvPr id="4" name="Picture 3" descr="A blue and black dotted wave&#10;&#10;Description automatically generated">
            <a:extLst>
              <a:ext uri="{FF2B5EF4-FFF2-40B4-BE49-F238E27FC236}">
                <a16:creationId xmlns:a16="http://schemas.microsoft.com/office/drawing/2014/main" id="{E16DE1CB-5146-9D76-8FF4-C6151C7666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2000" y="4698000"/>
            <a:ext cx="5400000" cy="2160000"/>
          </a:xfrm>
          <a:prstGeom prst="rect">
            <a:avLst/>
          </a:prstGeom>
        </p:spPr>
      </p:pic>
    </p:spTree>
    <p:extLst>
      <p:ext uri="{BB962C8B-B14F-4D97-AF65-F5344CB8AC3E}">
        <p14:creationId xmlns:p14="http://schemas.microsoft.com/office/powerpoint/2010/main" val="1227636423"/>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Vahepealkiri_sini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7" y="1809000"/>
            <a:ext cx="10944227" cy="3240000"/>
          </a:xfrm>
        </p:spPr>
        <p:txBody>
          <a:bodyPr anchor="ctr" anchorCtr="0"/>
          <a:lstStyle>
            <a:lvl1pPr algn="ctr">
              <a:defRPr sz="6000">
                <a:solidFill>
                  <a:schemeClr val="tx1"/>
                </a:solidFill>
                <a:latin typeface="+mj-lt"/>
              </a:defRPr>
            </a:lvl1pPr>
          </a:lstStyle>
          <a:p>
            <a:r>
              <a:rPr lang="en-US"/>
              <a:t>Click to</a:t>
            </a:r>
            <a:r>
              <a:rPr lang="et-EE"/>
              <a:t> </a:t>
            </a:r>
            <a:r>
              <a:rPr lang="et-EE" err="1"/>
              <a:t>edit</a:t>
            </a:r>
            <a:endParaRPr lang="en-GB"/>
          </a:p>
        </p:txBody>
      </p:sp>
      <p:pic>
        <p:nvPicPr>
          <p:cNvPr id="3" name="Picture 2" descr="A black and white dotted background&#10;&#10;Description automatically generated">
            <a:extLst>
              <a:ext uri="{FF2B5EF4-FFF2-40B4-BE49-F238E27FC236}">
                <a16:creationId xmlns:a16="http://schemas.microsoft.com/office/drawing/2014/main" id="{FCCC075F-281A-3DD3-016E-FAB6ADA865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2000" y="4698000"/>
            <a:ext cx="5400000" cy="2160000"/>
          </a:xfrm>
          <a:prstGeom prst="rect">
            <a:avLst/>
          </a:prstGeom>
        </p:spPr>
      </p:pic>
    </p:spTree>
    <p:extLst>
      <p:ext uri="{BB962C8B-B14F-4D97-AF65-F5344CB8AC3E}">
        <p14:creationId xmlns:p14="http://schemas.microsoft.com/office/powerpoint/2010/main" val="1349428467"/>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ahepealkiri_hall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7" y="1809000"/>
            <a:ext cx="10944227" cy="3240000"/>
          </a:xfrm>
        </p:spPr>
        <p:txBody>
          <a:bodyPr anchor="ctr" anchorCtr="0"/>
          <a:lstStyle>
            <a:lvl1pPr algn="ctr">
              <a:defRPr sz="6000">
                <a:solidFill>
                  <a:schemeClr val="tx1"/>
                </a:solidFill>
                <a:latin typeface="+mj-lt"/>
              </a:defRPr>
            </a:lvl1pPr>
          </a:lstStyle>
          <a:p>
            <a:r>
              <a:rPr lang="en-US"/>
              <a:t>Click to</a:t>
            </a:r>
            <a:r>
              <a:rPr lang="et-EE"/>
              <a:t> </a:t>
            </a:r>
            <a:r>
              <a:rPr lang="et-EE" err="1"/>
              <a:t>edit</a:t>
            </a:r>
            <a:endParaRPr lang="en-GB"/>
          </a:p>
        </p:txBody>
      </p:sp>
      <p:pic>
        <p:nvPicPr>
          <p:cNvPr id="4" name="Picture 3" descr="A blue and black dotted wave&#10;&#10;Description automatically generated">
            <a:extLst>
              <a:ext uri="{FF2B5EF4-FFF2-40B4-BE49-F238E27FC236}">
                <a16:creationId xmlns:a16="http://schemas.microsoft.com/office/drawing/2014/main" id="{420CD528-44D3-729C-E05A-0A0430387D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2000" y="4698000"/>
            <a:ext cx="5400000" cy="2160000"/>
          </a:xfrm>
          <a:prstGeom prst="rect">
            <a:avLst/>
          </a:prstGeom>
        </p:spPr>
      </p:pic>
    </p:spTree>
    <p:extLst>
      <p:ext uri="{BB962C8B-B14F-4D97-AF65-F5344CB8AC3E}">
        <p14:creationId xmlns:p14="http://schemas.microsoft.com/office/powerpoint/2010/main" val="1579703209"/>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ahepealkiri_valge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7" y="1809000"/>
            <a:ext cx="10944227" cy="3240000"/>
          </a:xfrm>
        </p:spPr>
        <p:txBody>
          <a:bodyPr anchor="ctr" anchorCtr="0"/>
          <a:lstStyle>
            <a:lvl1pPr algn="ctr">
              <a:defRPr sz="6000">
                <a:solidFill>
                  <a:schemeClr val="tx2"/>
                </a:solidFill>
                <a:latin typeface="+mj-lt"/>
              </a:defRPr>
            </a:lvl1pPr>
          </a:lstStyle>
          <a:p>
            <a:r>
              <a:rPr lang="en-US"/>
              <a:t>Click to</a:t>
            </a:r>
            <a:r>
              <a:rPr lang="et-EE"/>
              <a:t> </a:t>
            </a:r>
            <a:r>
              <a:rPr lang="et-EE" err="1"/>
              <a:t>edit</a:t>
            </a:r>
            <a:endParaRPr lang="en-GB"/>
          </a:p>
        </p:txBody>
      </p:sp>
      <p:pic>
        <p:nvPicPr>
          <p:cNvPr id="4" name="Picture 3" descr="A blue and black dotted wave&#10;&#10;Description automatically generated">
            <a:extLst>
              <a:ext uri="{FF2B5EF4-FFF2-40B4-BE49-F238E27FC236}">
                <a16:creationId xmlns:a16="http://schemas.microsoft.com/office/drawing/2014/main" id="{C59DCB50-C734-18D4-6D6D-2651D7C5FB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2000" y="4698000"/>
            <a:ext cx="5400000" cy="2160000"/>
          </a:xfrm>
          <a:prstGeom prst="rect">
            <a:avLst/>
          </a:prstGeom>
        </p:spPr>
      </p:pic>
    </p:spTree>
    <p:extLst>
      <p:ext uri="{BB962C8B-B14F-4D97-AF65-F5344CB8AC3E}">
        <p14:creationId xmlns:p14="http://schemas.microsoft.com/office/powerpoint/2010/main" val="1215444543"/>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Vahepealkiri_sini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5"/>
          </a:xfrm>
        </p:spPr>
        <p:txBody>
          <a:bodyPr/>
          <a:lstStyle>
            <a:lvl1pPr>
              <a:defRPr sz="6000">
                <a:solidFill>
                  <a:schemeClr val="tx1"/>
                </a:solidFill>
                <a:latin typeface="+mj-lt"/>
              </a:defRPr>
            </a:lvl1pPr>
          </a:lstStyle>
          <a:p>
            <a:r>
              <a:rPr lang="et-EE"/>
              <a:t>Klõpsake juhteksemplari pealkirja laadi redigeerimiseks</a:t>
            </a:r>
            <a:endParaRPr lang="en-GB"/>
          </a:p>
        </p:txBody>
      </p:sp>
      <p:pic>
        <p:nvPicPr>
          <p:cNvPr id="8" name="Picture 7" descr="A white dots on a black background&#10;&#10;Description automatically generated">
            <a:extLst>
              <a:ext uri="{FF2B5EF4-FFF2-40B4-BE49-F238E27FC236}">
                <a16:creationId xmlns:a16="http://schemas.microsoft.com/office/drawing/2014/main" id="{1EE8E74E-4671-5499-2EC4-1D4BA564B3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698000"/>
            <a:ext cx="5400000" cy="2160000"/>
          </a:xfrm>
          <a:prstGeom prst="rect">
            <a:avLst/>
          </a:prstGeom>
        </p:spPr>
      </p:pic>
    </p:spTree>
    <p:extLst>
      <p:ext uri="{BB962C8B-B14F-4D97-AF65-F5344CB8AC3E}">
        <p14:creationId xmlns:p14="http://schemas.microsoft.com/office/powerpoint/2010/main" val="345308125"/>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Vahepealkiri_hall">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5"/>
          </a:xfrm>
        </p:spPr>
        <p:txBody>
          <a:bodyPr/>
          <a:lstStyle>
            <a:lvl1pPr>
              <a:defRPr sz="6000">
                <a:solidFill>
                  <a:schemeClr val="tx1"/>
                </a:solidFill>
                <a:latin typeface="+mj-lt"/>
              </a:defRPr>
            </a:lvl1pPr>
          </a:lstStyle>
          <a:p>
            <a:r>
              <a:rPr lang="et-EE"/>
              <a:t>Klõpsake juhteksemplari pealkirja laadi redigeerimiseks</a:t>
            </a:r>
            <a:endParaRPr lang="en-GB"/>
          </a:p>
        </p:txBody>
      </p:sp>
      <p:pic>
        <p:nvPicPr>
          <p:cNvPr id="3" name="Picture 2" descr="A blue dots on a black background&#10;&#10;Description automatically generated">
            <a:extLst>
              <a:ext uri="{FF2B5EF4-FFF2-40B4-BE49-F238E27FC236}">
                <a16:creationId xmlns:a16="http://schemas.microsoft.com/office/drawing/2014/main" id="{F6FAF516-32F9-EB9C-8845-AE3C0F6E63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698000"/>
            <a:ext cx="5400000" cy="2160000"/>
          </a:xfrm>
          <a:prstGeom prst="rect">
            <a:avLst/>
          </a:prstGeom>
        </p:spPr>
      </p:pic>
    </p:spTree>
    <p:extLst>
      <p:ext uri="{BB962C8B-B14F-4D97-AF65-F5344CB8AC3E}">
        <p14:creationId xmlns:p14="http://schemas.microsoft.com/office/powerpoint/2010/main" val="849151805"/>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Vahepealkiri_valg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5"/>
          </a:xfrm>
        </p:spPr>
        <p:txBody>
          <a:bodyPr/>
          <a:lstStyle>
            <a:lvl1pPr>
              <a:defRPr sz="6000">
                <a:solidFill>
                  <a:schemeClr val="tx2"/>
                </a:solidFill>
                <a:latin typeface="+mj-lt"/>
              </a:defRPr>
            </a:lvl1pPr>
          </a:lstStyle>
          <a:p>
            <a:r>
              <a:rPr lang="et-EE"/>
              <a:t>Klõpsake juhteksemplari pealkirja laadi redigeerimiseks</a:t>
            </a:r>
            <a:endParaRPr lang="en-GB"/>
          </a:p>
        </p:txBody>
      </p:sp>
      <p:pic>
        <p:nvPicPr>
          <p:cNvPr id="3" name="Picture 2" descr="A blue dots on a black background&#10;&#10;Description automatically generated">
            <a:extLst>
              <a:ext uri="{FF2B5EF4-FFF2-40B4-BE49-F238E27FC236}">
                <a16:creationId xmlns:a16="http://schemas.microsoft.com/office/drawing/2014/main" id="{A7CB4C40-ECC1-28B3-2B32-4DDB30F598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698000"/>
            <a:ext cx="5400000" cy="2160000"/>
          </a:xfrm>
          <a:prstGeom prst="rect">
            <a:avLst/>
          </a:prstGeom>
        </p:spPr>
      </p:pic>
    </p:spTree>
    <p:extLst>
      <p:ext uri="{BB962C8B-B14F-4D97-AF65-F5344CB8AC3E}">
        <p14:creationId xmlns:p14="http://schemas.microsoft.com/office/powerpoint/2010/main" val="257471725"/>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Vahepealkiri_sini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4000" y="1809000"/>
            <a:ext cx="10944000" cy="3240000"/>
          </a:xfrm>
        </p:spPr>
        <p:txBody>
          <a:bodyPr anchor="ctr" anchorCtr="0"/>
          <a:lstStyle>
            <a:lvl1pPr algn="ctr">
              <a:defRPr sz="6000">
                <a:solidFill>
                  <a:schemeClr val="tx1"/>
                </a:solidFill>
                <a:latin typeface="+mj-lt"/>
              </a:defRPr>
            </a:lvl1pPr>
          </a:lstStyle>
          <a:p>
            <a:r>
              <a:rPr lang="en-US"/>
              <a:t>Click to</a:t>
            </a:r>
            <a:r>
              <a:rPr lang="et-EE"/>
              <a:t> </a:t>
            </a:r>
            <a:r>
              <a:rPr lang="et-EE" err="1"/>
              <a:t>edit</a:t>
            </a:r>
            <a:endParaRPr lang="en-GB"/>
          </a:p>
        </p:txBody>
      </p:sp>
      <p:pic>
        <p:nvPicPr>
          <p:cNvPr id="4" name="Picture 3" descr="A white dots on a black background&#10;&#10;Description automatically generated">
            <a:extLst>
              <a:ext uri="{FF2B5EF4-FFF2-40B4-BE49-F238E27FC236}">
                <a16:creationId xmlns:a16="http://schemas.microsoft.com/office/drawing/2014/main" id="{50142099-1996-2CFC-F73A-8CAF21D27D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698000"/>
            <a:ext cx="5400000" cy="2160000"/>
          </a:xfrm>
          <a:prstGeom prst="rect">
            <a:avLst/>
          </a:prstGeom>
        </p:spPr>
      </p:pic>
    </p:spTree>
    <p:extLst>
      <p:ext uri="{BB962C8B-B14F-4D97-AF65-F5344CB8AC3E}">
        <p14:creationId xmlns:p14="http://schemas.microsoft.com/office/powerpoint/2010/main" val="2609750906"/>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Vahepealkiri_hall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7" y="1809000"/>
            <a:ext cx="10944227" cy="3240000"/>
          </a:xfrm>
        </p:spPr>
        <p:txBody>
          <a:bodyPr anchor="ctr" anchorCtr="0"/>
          <a:lstStyle>
            <a:lvl1pPr algn="ctr">
              <a:defRPr sz="6000">
                <a:solidFill>
                  <a:schemeClr val="tx1"/>
                </a:solidFill>
                <a:latin typeface="+mj-lt"/>
              </a:defRPr>
            </a:lvl1pPr>
          </a:lstStyle>
          <a:p>
            <a:r>
              <a:rPr lang="en-US"/>
              <a:t>Click to</a:t>
            </a:r>
            <a:r>
              <a:rPr lang="et-EE"/>
              <a:t> </a:t>
            </a:r>
            <a:r>
              <a:rPr lang="et-EE" err="1"/>
              <a:t>edit</a:t>
            </a:r>
            <a:endParaRPr lang="en-GB"/>
          </a:p>
        </p:txBody>
      </p:sp>
      <p:pic>
        <p:nvPicPr>
          <p:cNvPr id="3" name="Picture 2" descr="A blue dots on a black background&#10;&#10;Description automatically generated">
            <a:extLst>
              <a:ext uri="{FF2B5EF4-FFF2-40B4-BE49-F238E27FC236}">
                <a16:creationId xmlns:a16="http://schemas.microsoft.com/office/drawing/2014/main" id="{E8EE7A74-9E23-ED84-282A-6F55081A42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698000"/>
            <a:ext cx="5400000" cy="2160000"/>
          </a:xfrm>
          <a:prstGeom prst="rect">
            <a:avLst/>
          </a:prstGeom>
        </p:spPr>
      </p:pic>
    </p:spTree>
    <p:extLst>
      <p:ext uri="{BB962C8B-B14F-4D97-AF65-F5344CB8AC3E}">
        <p14:creationId xmlns:p14="http://schemas.microsoft.com/office/powerpoint/2010/main" val="477023734"/>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Esi/tagaleht logoga 2">
    <p:bg>
      <p:bgPr>
        <a:solidFill>
          <a:schemeClr val="bg1"/>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57F5E5DE-EB90-5243-DC2B-8A0AFE0D23C0}"/>
              </a:ext>
            </a:extLst>
          </p:cNvPr>
          <p:cNvSpPr>
            <a:spLocks noGrp="1"/>
          </p:cNvSpPr>
          <p:nvPr>
            <p:ph type="pic" sz="quarter" idx="17" hasCustomPrompt="1"/>
          </p:nvPr>
        </p:nvSpPr>
        <p:spPr>
          <a:xfrm>
            <a:off x="0" y="0"/>
            <a:ext cx="12192000" cy="6858000"/>
          </a:xfrm>
          <a:custGeom>
            <a:avLst/>
            <a:gdLst>
              <a:gd name="connsiteX0" fmla="*/ 726940 w 12192000"/>
              <a:gd name="connsiteY0" fmla="*/ 536818 h 6858000"/>
              <a:gd name="connsiteX1" fmla="*/ 726940 w 12192000"/>
              <a:gd name="connsiteY1" fmla="*/ 2396882 h 6858000"/>
              <a:gd name="connsiteX2" fmla="*/ 772659 w 12192000"/>
              <a:gd name="connsiteY2" fmla="*/ 2396882 h 6858000"/>
              <a:gd name="connsiteX3" fmla="*/ 772659 w 12192000"/>
              <a:gd name="connsiteY3" fmla="*/ 536818 h 6858000"/>
              <a:gd name="connsiteX4" fmla="*/ 0 w 12192000"/>
              <a:gd name="connsiteY4" fmla="*/ 0 h 6858000"/>
              <a:gd name="connsiteX5" fmla="*/ 12192000 w 12192000"/>
              <a:gd name="connsiteY5" fmla="*/ 0 h 6858000"/>
              <a:gd name="connsiteX6" fmla="*/ 12192000 w 12192000"/>
              <a:gd name="connsiteY6" fmla="*/ 5486829 h 6858000"/>
              <a:gd name="connsiteX7" fmla="*/ 10051073 w 12192000"/>
              <a:gd name="connsiteY7" fmla="*/ 5486829 h 6858000"/>
              <a:gd name="connsiteX8" fmla="*/ 9576237 w 12192000"/>
              <a:gd name="connsiteY8" fmla="*/ 5960366 h 6858000"/>
              <a:gd name="connsiteX9" fmla="*/ 10051073 w 12192000"/>
              <a:gd name="connsiteY9" fmla="*/ 6434392 h 6858000"/>
              <a:gd name="connsiteX10" fmla="*/ 12192000 w 12192000"/>
              <a:gd name="connsiteY10" fmla="*/ 6434392 h 6858000"/>
              <a:gd name="connsiteX11" fmla="*/ 12192000 w 12192000"/>
              <a:gd name="connsiteY11" fmla="*/ 6858000 h 6858000"/>
              <a:gd name="connsiteX12" fmla="*/ 0 w 1219200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858000">
                <a:moveTo>
                  <a:pt x="726940" y="536818"/>
                </a:moveTo>
                <a:lnTo>
                  <a:pt x="726940" y="2396882"/>
                </a:lnTo>
                <a:lnTo>
                  <a:pt x="772659" y="2396882"/>
                </a:lnTo>
                <a:lnTo>
                  <a:pt x="772659" y="536818"/>
                </a:lnTo>
                <a:close/>
                <a:moveTo>
                  <a:pt x="0" y="0"/>
                </a:moveTo>
                <a:lnTo>
                  <a:pt x="12192000" y="0"/>
                </a:lnTo>
                <a:lnTo>
                  <a:pt x="12192000" y="5486829"/>
                </a:lnTo>
                <a:lnTo>
                  <a:pt x="10051073" y="5486829"/>
                </a:lnTo>
                <a:cubicBezTo>
                  <a:pt x="9788909" y="5486829"/>
                  <a:pt x="9576237" y="5698919"/>
                  <a:pt x="9576237" y="5960366"/>
                </a:cubicBezTo>
                <a:cubicBezTo>
                  <a:pt x="9576237" y="6222302"/>
                  <a:pt x="9788909" y="6434392"/>
                  <a:pt x="10051073" y="6434392"/>
                </a:cubicBezTo>
                <a:lnTo>
                  <a:pt x="12192000" y="6434392"/>
                </a:lnTo>
                <a:lnTo>
                  <a:pt x="12192000" y="6858000"/>
                </a:lnTo>
                <a:lnTo>
                  <a:pt x="0" y="6858000"/>
                </a:lnTo>
                <a:close/>
              </a:path>
            </a:pathLst>
          </a:custGeom>
          <a:solidFill>
            <a:schemeClr val="accent2"/>
          </a:solidFill>
        </p:spPr>
        <p:txBody>
          <a:bodyPr wrap="square" anchor="ctr">
            <a:noAutofit/>
          </a:bodyPr>
          <a:lstStyle>
            <a:lvl1pPr marL="0" indent="0" algn="ctr">
              <a:buNone/>
              <a:defRPr>
                <a:solidFill>
                  <a:schemeClr val="bg1"/>
                </a:solidFill>
              </a:defRPr>
            </a:lvl1pPr>
            <a:lvl4pPr marL="899978" indent="0" algn="ctr">
              <a:buNone/>
              <a:defRPr>
                <a:solidFill>
                  <a:schemeClr val="bg1"/>
                </a:solidFill>
              </a:defRPr>
            </a:lvl4pPr>
          </a:lstStyle>
          <a:p>
            <a:r>
              <a:rPr lang="en-GB"/>
              <a:t>Click icon to add pictures</a:t>
            </a:r>
          </a:p>
        </p:txBody>
      </p:sp>
      <p:sp>
        <p:nvSpPr>
          <p:cNvPr id="2" name="Title 1">
            <a:extLst>
              <a:ext uri="{FF2B5EF4-FFF2-40B4-BE49-F238E27FC236}">
                <a16:creationId xmlns:a16="http://schemas.microsoft.com/office/drawing/2014/main" id="{6130A07A-D1B4-2C3E-1BE4-1944F7732CFB}"/>
              </a:ext>
            </a:extLst>
          </p:cNvPr>
          <p:cNvSpPr>
            <a:spLocks noGrp="1"/>
          </p:cNvSpPr>
          <p:nvPr>
            <p:ph type="title"/>
          </p:nvPr>
        </p:nvSpPr>
        <p:spPr>
          <a:xfrm>
            <a:off x="1004761" y="657225"/>
            <a:ext cx="10299827" cy="1619251"/>
          </a:xfrm>
        </p:spPr>
        <p:txBody>
          <a:bodyPr/>
          <a:lstStyle>
            <a:lvl1pPr>
              <a:defRPr sz="6000" b="0" i="0">
                <a:solidFill>
                  <a:schemeClr val="bg1"/>
                </a:solidFill>
                <a:latin typeface="+mj-lt"/>
              </a:defRPr>
            </a:lvl1pPr>
          </a:lstStyle>
          <a:p>
            <a:r>
              <a:rPr lang="et-EE"/>
              <a:t>Klõpsake juhteksemplari pealkirja laadi redigeerimiseks</a:t>
            </a:r>
            <a:endParaRPr lang="en-EE"/>
          </a:p>
        </p:txBody>
      </p:sp>
      <p:sp>
        <p:nvSpPr>
          <p:cNvPr id="18" name="Text Placeholder 7">
            <a:extLst>
              <a:ext uri="{FF2B5EF4-FFF2-40B4-BE49-F238E27FC236}">
                <a16:creationId xmlns:a16="http://schemas.microsoft.com/office/drawing/2014/main" id="{C933BE91-3456-895A-7379-5C506886855D}"/>
              </a:ext>
            </a:extLst>
          </p:cNvPr>
          <p:cNvSpPr>
            <a:spLocks noGrp="1"/>
          </p:cNvSpPr>
          <p:nvPr>
            <p:ph type="body" sz="quarter" idx="13" hasCustomPrompt="1"/>
          </p:nvPr>
        </p:nvSpPr>
        <p:spPr>
          <a:xfrm>
            <a:off x="11568113" y="657225"/>
            <a:ext cx="360363" cy="2808288"/>
          </a:xfrm>
          <a:prstGeom prst="rect">
            <a:avLst/>
          </a:prstGeom>
        </p:spPr>
        <p:txBody>
          <a:bodyPr vert="vert270" bIns="0"/>
          <a:lstStyle>
            <a:lvl1pPr marL="0" indent="0" algn="r">
              <a:buNone/>
              <a:defRPr sz="800">
                <a:solidFill>
                  <a:schemeClr val="bg1"/>
                </a:solidFill>
              </a:defRPr>
            </a:lvl1pPr>
            <a:lvl2pPr marL="180970" indent="0">
              <a:buNone/>
              <a:defRPr sz="800">
                <a:solidFill>
                  <a:schemeClr val="bg1"/>
                </a:solidFill>
              </a:defRPr>
            </a:lvl2pPr>
            <a:lvl3pPr marL="361942" indent="0">
              <a:buNone/>
              <a:defRPr sz="800">
                <a:solidFill>
                  <a:schemeClr val="bg1"/>
                </a:solidFill>
              </a:defRPr>
            </a:lvl3pPr>
            <a:lvl4pPr marL="542912" indent="0">
              <a:buNone/>
              <a:defRPr sz="800">
                <a:solidFill>
                  <a:schemeClr val="bg1"/>
                </a:solidFill>
              </a:defRPr>
            </a:lvl4pPr>
            <a:lvl5pPr marL="714357" indent="0">
              <a:buNone/>
              <a:defRPr sz="800">
                <a:solidFill>
                  <a:schemeClr val="bg1"/>
                </a:solidFill>
              </a:defRPr>
            </a:lvl5pPr>
          </a:lstStyle>
          <a:p>
            <a:pPr lvl="0"/>
            <a:r>
              <a:rPr lang="en-US"/>
              <a:t>© Copyright</a:t>
            </a:r>
            <a:endParaRPr lang="en-GB"/>
          </a:p>
        </p:txBody>
      </p:sp>
      <p:sp>
        <p:nvSpPr>
          <p:cNvPr id="6" name="Picture Placeholder 369">
            <a:extLst>
              <a:ext uri="{FF2B5EF4-FFF2-40B4-BE49-F238E27FC236}">
                <a16:creationId xmlns:a16="http://schemas.microsoft.com/office/drawing/2014/main" id="{A0D99C92-A2A5-7B65-91C8-AB0A88785F76}"/>
              </a:ext>
            </a:extLst>
          </p:cNvPr>
          <p:cNvSpPr>
            <a:spLocks noGrp="1" noChangeAspect="1"/>
          </p:cNvSpPr>
          <p:nvPr>
            <p:ph type="pic" sz="quarter" idx="16" hasCustomPrompt="1"/>
          </p:nvPr>
        </p:nvSpPr>
        <p:spPr>
          <a:xfrm>
            <a:off x="0" y="4842702"/>
            <a:ext cx="5400000" cy="2015298"/>
          </a:xfrm>
          <a:prstGeom prst="rect">
            <a:avLst/>
          </a:prstGeom>
        </p:spPr>
        <p:txBody>
          <a:bodyPr anchor="ctr"/>
          <a:lstStyle>
            <a:lvl1pPr marL="0" indent="0" algn="ctr">
              <a:buNone/>
              <a:defRPr>
                <a:solidFill>
                  <a:schemeClr val="bg1"/>
                </a:solidFill>
              </a:defRPr>
            </a:lvl1pPr>
          </a:lstStyle>
          <a:p>
            <a:r>
              <a:rPr lang="en-EE"/>
              <a:t>Täpilaine</a:t>
            </a:r>
          </a:p>
        </p:txBody>
      </p:sp>
      <p:pic>
        <p:nvPicPr>
          <p:cNvPr id="5" name="Picture 4">
            <a:extLst>
              <a:ext uri="{FF2B5EF4-FFF2-40B4-BE49-F238E27FC236}">
                <a16:creationId xmlns:a16="http://schemas.microsoft.com/office/drawing/2014/main" id="{437B6385-E19E-BEDB-73F4-0B76C85C235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746858" y="5491246"/>
            <a:ext cx="2445142" cy="980211"/>
          </a:xfrm>
          <a:prstGeom prst="rect">
            <a:avLst/>
          </a:prstGeom>
        </p:spPr>
      </p:pic>
    </p:spTree>
    <p:extLst>
      <p:ext uri="{BB962C8B-B14F-4D97-AF65-F5344CB8AC3E}">
        <p14:creationId xmlns:p14="http://schemas.microsoft.com/office/powerpoint/2010/main" val="2737010683"/>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Vahepealkiri_valge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7" y="1809000"/>
            <a:ext cx="10944227" cy="3240000"/>
          </a:xfrm>
        </p:spPr>
        <p:txBody>
          <a:bodyPr anchor="ctr" anchorCtr="0"/>
          <a:lstStyle>
            <a:lvl1pPr algn="ctr">
              <a:defRPr sz="6000">
                <a:solidFill>
                  <a:schemeClr val="tx2"/>
                </a:solidFill>
                <a:latin typeface="+mj-lt"/>
              </a:defRPr>
            </a:lvl1pPr>
          </a:lstStyle>
          <a:p>
            <a:r>
              <a:rPr lang="en-US"/>
              <a:t>Click to</a:t>
            </a:r>
            <a:r>
              <a:rPr lang="et-EE"/>
              <a:t> </a:t>
            </a:r>
            <a:r>
              <a:rPr lang="et-EE" err="1"/>
              <a:t>edit</a:t>
            </a:r>
            <a:endParaRPr lang="en-GB"/>
          </a:p>
        </p:txBody>
      </p:sp>
      <p:pic>
        <p:nvPicPr>
          <p:cNvPr id="3" name="Picture 2" descr="A blue dots on a black background&#10;&#10;Description automatically generated">
            <a:extLst>
              <a:ext uri="{FF2B5EF4-FFF2-40B4-BE49-F238E27FC236}">
                <a16:creationId xmlns:a16="http://schemas.microsoft.com/office/drawing/2014/main" id="{FA14F595-3BC3-0F08-CB7C-C4EBB0DAAE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698000"/>
            <a:ext cx="5400000" cy="2160000"/>
          </a:xfrm>
          <a:prstGeom prst="rect">
            <a:avLst/>
          </a:prstGeom>
        </p:spPr>
      </p:pic>
    </p:spTree>
    <p:extLst>
      <p:ext uri="{BB962C8B-B14F-4D97-AF65-F5344CB8AC3E}">
        <p14:creationId xmlns:p14="http://schemas.microsoft.com/office/powerpoint/2010/main" val="528860473"/>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ahepealkiri fotoga">
    <p:bg>
      <p:bgPr>
        <a:solidFill>
          <a:schemeClr val="accent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0"/>
            <a:ext cx="12192000" cy="6858000"/>
          </a:xfrm>
          <a:prstGeom prst="rect">
            <a:avLst/>
          </a:prstGeom>
          <a:solidFill>
            <a:schemeClr val="accent2"/>
          </a:solidFill>
        </p:spPr>
        <p:txBody>
          <a:bodyPr anchor="ctr"/>
          <a:lstStyle>
            <a:lvl1pPr marL="0" indent="0" algn="ctr">
              <a:buNone/>
              <a:defRPr>
                <a:solidFill>
                  <a:schemeClr val="bg1"/>
                </a:solidFill>
              </a:defRPr>
            </a:lvl1pPr>
          </a:lstStyle>
          <a:p>
            <a:r>
              <a:rPr lang="en-GB"/>
              <a:t>Click icon to add pictures</a:t>
            </a:r>
          </a:p>
        </p:txBody>
      </p:sp>
      <p:sp>
        <p:nvSpPr>
          <p:cNvPr id="2" name="Title 1"/>
          <p:cNvSpPr>
            <a:spLocks noGrp="1"/>
          </p:cNvSpPr>
          <p:nvPr>
            <p:ph type="title"/>
          </p:nvPr>
        </p:nvSpPr>
        <p:spPr>
          <a:xfrm>
            <a:off x="623887" y="1809000"/>
            <a:ext cx="10944227" cy="3240000"/>
          </a:xfrm>
        </p:spPr>
        <p:txBody>
          <a:bodyPr anchor="ctr" anchorCtr="0"/>
          <a:lstStyle>
            <a:lvl1pPr algn="ctr">
              <a:defRPr sz="6000">
                <a:solidFill>
                  <a:schemeClr val="bg1"/>
                </a:solidFill>
                <a:latin typeface="+mj-lt"/>
              </a:defRPr>
            </a:lvl1pPr>
          </a:lstStyle>
          <a:p>
            <a:r>
              <a:rPr lang="et-EE"/>
              <a:t>Klõpsake juhteksemplari pealkirja laadi redigeerimiseks</a:t>
            </a:r>
            <a:endParaRPr lang="en-GB"/>
          </a:p>
        </p:txBody>
      </p:sp>
      <p:sp>
        <p:nvSpPr>
          <p:cNvPr id="8" name="Text Placeholder 7"/>
          <p:cNvSpPr>
            <a:spLocks noGrp="1"/>
          </p:cNvSpPr>
          <p:nvPr>
            <p:ph type="body" sz="quarter" idx="13" hasCustomPrompt="1"/>
          </p:nvPr>
        </p:nvSpPr>
        <p:spPr>
          <a:xfrm>
            <a:off x="11568113" y="3429000"/>
            <a:ext cx="360363" cy="2808288"/>
          </a:xfrm>
          <a:prstGeom prst="rect">
            <a:avLst/>
          </a:prstGeom>
        </p:spPr>
        <p:txBody>
          <a:bodyPr vert="vert270" bIns="0"/>
          <a:lstStyle>
            <a:lvl1pPr marL="0" indent="0">
              <a:buNone/>
              <a:defRPr sz="800">
                <a:solidFill>
                  <a:schemeClr val="bg1"/>
                </a:solidFill>
              </a:defRPr>
            </a:lvl1pPr>
            <a:lvl2pPr marL="180970" indent="0">
              <a:buNone/>
              <a:defRPr sz="800">
                <a:solidFill>
                  <a:schemeClr val="bg1"/>
                </a:solidFill>
              </a:defRPr>
            </a:lvl2pPr>
            <a:lvl3pPr marL="361942" indent="0">
              <a:buNone/>
              <a:defRPr sz="800">
                <a:solidFill>
                  <a:schemeClr val="bg1"/>
                </a:solidFill>
              </a:defRPr>
            </a:lvl3pPr>
            <a:lvl4pPr marL="542912" indent="0">
              <a:buNone/>
              <a:defRPr sz="800">
                <a:solidFill>
                  <a:schemeClr val="bg1"/>
                </a:solidFill>
              </a:defRPr>
            </a:lvl4pPr>
            <a:lvl5pPr marL="714357" indent="0">
              <a:buNone/>
              <a:defRPr sz="800">
                <a:solidFill>
                  <a:schemeClr val="bg1"/>
                </a:solidFill>
              </a:defRPr>
            </a:lvl5pPr>
          </a:lstStyle>
          <a:p>
            <a:pPr lvl="0"/>
            <a:r>
              <a:rPr lang="en-US"/>
              <a:t>© Copyright</a:t>
            </a:r>
            <a:endParaRPr lang="en-GB"/>
          </a:p>
        </p:txBody>
      </p:sp>
    </p:spTree>
    <p:extLst>
      <p:ext uri="{BB962C8B-B14F-4D97-AF65-F5344CB8AC3E}">
        <p14:creationId xmlns:p14="http://schemas.microsoft.com/office/powerpoint/2010/main" val="4292606565"/>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ahepealkiri fotoga + täpid paremal">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0"/>
            <a:ext cx="12192000" cy="6858000"/>
          </a:xfrm>
          <a:prstGeom prst="rect">
            <a:avLst/>
          </a:prstGeom>
          <a:solidFill>
            <a:schemeClr val="accent2"/>
          </a:solidFill>
        </p:spPr>
        <p:txBody>
          <a:bodyPr anchor="ctr"/>
          <a:lstStyle>
            <a:lvl1pPr marL="0" indent="0" algn="ctr">
              <a:buNone/>
              <a:defRPr>
                <a:solidFill>
                  <a:schemeClr val="bg1"/>
                </a:solidFill>
              </a:defRPr>
            </a:lvl1pPr>
            <a:lvl4pPr marL="899978" indent="0" algn="ctr">
              <a:buNone/>
              <a:defRPr>
                <a:solidFill>
                  <a:schemeClr val="bg1"/>
                </a:solidFill>
              </a:defRPr>
            </a:lvl4pPr>
          </a:lstStyle>
          <a:p>
            <a:r>
              <a:rPr lang="en-GB"/>
              <a:t>Click icon to add pictures</a:t>
            </a:r>
          </a:p>
        </p:txBody>
      </p:sp>
      <p:sp>
        <p:nvSpPr>
          <p:cNvPr id="8" name="Text Placeholder 7"/>
          <p:cNvSpPr>
            <a:spLocks noGrp="1"/>
          </p:cNvSpPr>
          <p:nvPr>
            <p:ph type="body" sz="quarter" idx="13" hasCustomPrompt="1"/>
          </p:nvPr>
        </p:nvSpPr>
        <p:spPr>
          <a:xfrm>
            <a:off x="623887" y="3429000"/>
            <a:ext cx="360363" cy="2808288"/>
          </a:xfrm>
          <a:prstGeom prst="rect">
            <a:avLst/>
          </a:prstGeom>
        </p:spPr>
        <p:txBody>
          <a:bodyPr vert="vert270" bIns="0"/>
          <a:lstStyle>
            <a:lvl1pPr marL="0" indent="0">
              <a:buNone/>
              <a:defRPr sz="800">
                <a:solidFill>
                  <a:schemeClr val="bg1"/>
                </a:solidFill>
              </a:defRPr>
            </a:lvl1pPr>
            <a:lvl2pPr marL="180970" indent="0">
              <a:buNone/>
              <a:defRPr sz="800">
                <a:solidFill>
                  <a:schemeClr val="bg1"/>
                </a:solidFill>
              </a:defRPr>
            </a:lvl2pPr>
            <a:lvl3pPr marL="361942" indent="0">
              <a:buNone/>
              <a:defRPr sz="800">
                <a:solidFill>
                  <a:schemeClr val="bg1"/>
                </a:solidFill>
              </a:defRPr>
            </a:lvl3pPr>
            <a:lvl4pPr marL="542912" indent="0">
              <a:buNone/>
              <a:defRPr sz="800">
                <a:solidFill>
                  <a:schemeClr val="bg1"/>
                </a:solidFill>
              </a:defRPr>
            </a:lvl4pPr>
            <a:lvl5pPr marL="714357" indent="0">
              <a:buNone/>
              <a:defRPr sz="800">
                <a:solidFill>
                  <a:schemeClr val="bg1"/>
                </a:solidFill>
              </a:defRPr>
            </a:lvl5pPr>
          </a:lstStyle>
          <a:p>
            <a:pPr lvl="0"/>
            <a:r>
              <a:rPr lang="en-US"/>
              <a:t>© Copyright</a:t>
            </a:r>
            <a:endParaRPr lang="en-GB"/>
          </a:p>
        </p:txBody>
      </p:sp>
      <p:sp>
        <p:nvSpPr>
          <p:cNvPr id="9" name="Title 1">
            <a:extLst>
              <a:ext uri="{FF2B5EF4-FFF2-40B4-BE49-F238E27FC236}">
                <a16:creationId xmlns:a16="http://schemas.microsoft.com/office/drawing/2014/main" id="{D7480AB8-622B-99BC-0CC1-E07048BA1B1B}"/>
              </a:ext>
            </a:extLst>
          </p:cNvPr>
          <p:cNvSpPr>
            <a:spLocks noGrp="1"/>
          </p:cNvSpPr>
          <p:nvPr>
            <p:ph type="title"/>
          </p:nvPr>
        </p:nvSpPr>
        <p:spPr>
          <a:xfrm>
            <a:off x="623887" y="658801"/>
            <a:ext cx="7559676" cy="1617675"/>
          </a:xfrm>
        </p:spPr>
        <p:txBody>
          <a:bodyPr/>
          <a:lstStyle>
            <a:lvl1pPr>
              <a:defRPr sz="6000" b="0" i="0">
                <a:solidFill>
                  <a:schemeClr val="bg1"/>
                </a:solidFill>
                <a:latin typeface="+mj-lt"/>
              </a:defRPr>
            </a:lvl1pPr>
          </a:lstStyle>
          <a:p>
            <a:r>
              <a:rPr lang="et-EE"/>
              <a:t>Klõpsake juhteksemplari pealkirja laadi redigeerimiseks</a:t>
            </a:r>
            <a:endParaRPr lang="en-GB"/>
          </a:p>
        </p:txBody>
      </p:sp>
      <p:sp>
        <p:nvSpPr>
          <p:cNvPr id="3" name="Picture Placeholder 369">
            <a:extLst>
              <a:ext uri="{FF2B5EF4-FFF2-40B4-BE49-F238E27FC236}">
                <a16:creationId xmlns:a16="http://schemas.microsoft.com/office/drawing/2014/main" id="{84CB2BE2-3BDB-BA5A-BF60-4AAF51BE90B1}"/>
              </a:ext>
            </a:extLst>
          </p:cNvPr>
          <p:cNvSpPr>
            <a:spLocks noGrp="1"/>
          </p:cNvSpPr>
          <p:nvPr>
            <p:ph type="pic" sz="quarter" idx="16" hasCustomPrompt="1"/>
          </p:nvPr>
        </p:nvSpPr>
        <p:spPr>
          <a:xfrm flipH="1">
            <a:off x="6792000" y="4842702"/>
            <a:ext cx="5403600" cy="2015298"/>
          </a:xfrm>
          <a:prstGeom prst="rect">
            <a:avLst/>
          </a:prstGeom>
        </p:spPr>
        <p:txBody>
          <a:bodyPr anchor="ctr"/>
          <a:lstStyle>
            <a:lvl1pPr marL="0" indent="0" algn="ctr">
              <a:buNone/>
              <a:defRPr>
                <a:solidFill>
                  <a:schemeClr val="bg1"/>
                </a:solidFill>
              </a:defRPr>
            </a:lvl1pPr>
          </a:lstStyle>
          <a:p>
            <a:r>
              <a:rPr lang="en-EE"/>
              <a:t>Täpilaine</a:t>
            </a:r>
          </a:p>
        </p:txBody>
      </p:sp>
    </p:spTree>
    <p:extLst>
      <p:ext uri="{BB962C8B-B14F-4D97-AF65-F5344CB8AC3E}">
        <p14:creationId xmlns:p14="http://schemas.microsoft.com/office/powerpoint/2010/main" val="42492425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ahepealkiri fotoga + täpid vasakul">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0"/>
            <a:ext cx="12192000" cy="6858000"/>
          </a:xfrm>
          <a:prstGeom prst="rect">
            <a:avLst/>
          </a:prstGeom>
          <a:solidFill>
            <a:schemeClr val="accent2"/>
          </a:solidFill>
        </p:spPr>
        <p:txBody>
          <a:bodyPr anchor="ctr"/>
          <a:lstStyle>
            <a:lvl1pPr marL="0" indent="0" algn="ctr">
              <a:buNone/>
              <a:defRPr>
                <a:solidFill>
                  <a:schemeClr val="bg1"/>
                </a:solidFill>
              </a:defRPr>
            </a:lvl1pPr>
            <a:lvl4pPr marL="899978" indent="0">
              <a:buNone/>
              <a:defRPr/>
            </a:lvl4pPr>
          </a:lstStyle>
          <a:p>
            <a:r>
              <a:rPr lang="en-GB"/>
              <a:t>Click icon to add pictures</a:t>
            </a:r>
          </a:p>
        </p:txBody>
      </p:sp>
      <p:sp>
        <p:nvSpPr>
          <p:cNvPr id="3" name="Text Placeholder 7">
            <a:extLst>
              <a:ext uri="{FF2B5EF4-FFF2-40B4-BE49-F238E27FC236}">
                <a16:creationId xmlns:a16="http://schemas.microsoft.com/office/drawing/2014/main" id="{11DC3A10-8DE9-162E-EE0D-EE852BBA296D}"/>
              </a:ext>
            </a:extLst>
          </p:cNvPr>
          <p:cNvSpPr>
            <a:spLocks noGrp="1"/>
          </p:cNvSpPr>
          <p:nvPr>
            <p:ph type="body" sz="quarter" idx="13" hasCustomPrompt="1"/>
          </p:nvPr>
        </p:nvSpPr>
        <p:spPr>
          <a:xfrm>
            <a:off x="11568113" y="3429000"/>
            <a:ext cx="360363" cy="2808288"/>
          </a:xfrm>
          <a:prstGeom prst="rect">
            <a:avLst/>
          </a:prstGeom>
        </p:spPr>
        <p:txBody>
          <a:bodyPr vert="vert270" bIns="0"/>
          <a:lstStyle>
            <a:lvl1pPr marL="0" indent="0">
              <a:buNone/>
              <a:defRPr sz="800">
                <a:solidFill>
                  <a:schemeClr val="bg1"/>
                </a:solidFill>
              </a:defRPr>
            </a:lvl1pPr>
            <a:lvl2pPr marL="180970" indent="0">
              <a:buNone/>
              <a:defRPr sz="800">
                <a:solidFill>
                  <a:schemeClr val="bg1"/>
                </a:solidFill>
              </a:defRPr>
            </a:lvl2pPr>
            <a:lvl3pPr marL="361942" indent="0">
              <a:buNone/>
              <a:defRPr sz="800">
                <a:solidFill>
                  <a:schemeClr val="bg1"/>
                </a:solidFill>
              </a:defRPr>
            </a:lvl3pPr>
            <a:lvl4pPr marL="542912" indent="0">
              <a:buNone/>
              <a:defRPr sz="800">
                <a:solidFill>
                  <a:schemeClr val="bg1"/>
                </a:solidFill>
              </a:defRPr>
            </a:lvl4pPr>
            <a:lvl5pPr marL="714357" indent="0">
              <a:buNone/>
              <a:defRPr sz="800">
                <a:solidFill>
                  <a:schemeClr val="bg1"/>
                </a:solidFill>
              </a:defRPr>
            </a:lvl5pPr>
          </a:lstStyle>
          <a:p>
            <a:pPr lvl="0"/>
            <a:r>
              <a:rPr lang="en-US"/>
              <a:t>© Copyright</a:t>
            </a:r>
            <a:endParaRPr lang="en-GB"/>
          </a:p>
        </p:txBody>
      </p:sp>
      <p:sp>
        <p:nvSpPr>
          <p:cNvPr id="2" name="Title 1">
            <a:extLst>
              <a:ext uri="{FF2B5EF4-FFF2-40B4-BE49-F238E27FC236}">
                <a16:creationId xmlns:a16="http://schemas.microsoft.com/office/drawing/2014/main" id="{1412FB3E-6D83-6EF3-4A5A-FCA24ED15425}"/>
              </a:ext>
            </a:extLst>
          </p:cNvPr>
          <p:cNvSpPr>
            <a:spLocks noGrp="1"/>
          </p:cNvSpPr>
          <p:nvPr>
            <p:ph type="title"/>
          </p:nvPr>
        </p:nvSpPr>
        <p:spPr>
          <a:xfrm>
            <a:off x="623887" y="658801"/>
            <a:ext cx="7559676" cy="1617675"/>
          </a:xfrm>
        </p:spPr>
        <p:txBody>
          <a:bodyPr/>
          <a:lstStyle>
            <a:lvl1pPr>
              <a:defRPr sz="6000" b="0" i="0">
                <a:solidFill>
                  <a:schemeClr val="bg1"/>
                </a:solidFill>
                <a:latin typeface="+mj-lt"/>
              </a:defRPr>
            </a:lvl1pPr>
          </a:lstStyle>
          <a:p>
            <a:r>
              <a:rPr lang="et-EE"/>
              <a:t>Klõpsake juhteksemplari pealkirja laadi redigeerimiseks</a:t>
            </a:r>
            <a:endParaRPr lang="en-GB"/>
          </a:p>
        </p:txBody>
      </p:sp>
      <p:sp>
        <p:nvSpPr>
          <p:cNvPr id="8" name="Picture Placeholder 369">
            <a:extLst>
              <a:ext uri="{FF2B5EF4-FFF2-40B4-BE49-F238E27FC236}">
                <a16:creationId xmlns:a16="http://schemas.microsoft.com/office/drawing/2014/main" id="{9DECD6CE-3524-A96A-92A3-B3563DFB97FA}"/>
              </a:ext>
            </a:extLst>
          </p:cNvPr>
          <p:cNvSpPr>
            <a:spLocks noGrp="1"/>
          </p:cNvSpPr>
          <p:nvPr>
            <p:ph type="pic" sz="quarter" idx="16" hasCustomPrompt="1"/>
          </p:nvPr>
        </p:nvSpPr>
        <p:spPr>
          <a:xfrm>
            <a:off x="0" y="4842702"/>
            <a:ext cx="5400000" cy="2015298"/>
          </a:xfrm>
          <a:prstGeom prst="rect">
            <a:avLst/>
          </a:prstGeom>
        </p:spPr>
        <p:txBody>
          <a:bodyPr anchor="ctr"/>
          <a:lstStyle>
            <a:lvl1pPr marL="0" indent="0" algn="ctr">
              <a:buNone/>
              <a:defRPr>
                <a:solidFill>
                  <a:schemeClr val="bg1"/>
                </a:solidFill>
              </a:defRPr>
            </a:lvl1pPr>
          </a:lstStyle>
          <a:p>
            <a:r>
              <a:rPr lang="en-EE"/>
              <a:t>Täpilaine</a:t>
            </a:r>
          </a:p>
        </p:txBody>
      </p:sp>
    </p:spTree>
    <p:extLst>
      <p:ext uri="{BB962C8B-B14F-4D97-AF65-F5344CB8AC3E}">
        <p14:creationId xmlns:p14="http://schemas.microsoft.com/office/powerpoint/2010/main" val="4191683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ühi slaid_Sinine">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398731"/>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ühi slaid_Hall">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753726"/>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ühi slaid_valg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2049896"/>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isu_Sini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2"/>
            <a:ext cx="10944000" cy="974639"/>
          </a:xfrm>
        </p:spPr>
        <p:txBody>
          <a:bodyPr/>
          <a:lstStyle>
            <a:lvl1pPr>
              <a:defRPr>
                <a:solidFill>
                  <a:schemeClr val="tx1"/>
                </a:solidFill>
                <a:latin typeface="+mj-lt"/>
              </a:defRPr>
            </a:lvl1pPr>
          </a:lstStyle>
          <a:p>
            <a:r>
              <a:rPr lang="et-EE"/>
              <a:t>Klõpsake juhteksemplari pealkirja laadi redigeerimiseks</a:t>
            </a:r>
            <a:endParaRPr lang="en-GB"/>
          </a:p>
        </p:txBody>
      </p:sp>
      <p:sp>
        <p:nvSpPr>
          <p:cNvPr id="6" name="Text Placeholder 5"/>
          <p:cNvSpPr>
            <a:spLocks noGrp="1"/>
          </p:cNvSpPr>
          <p:nvPr>
            <p:ph type="body" sz="quarter" idx="11" hasCustomPrompt="1"/>
          </p:nvPr>
        </p:nvSpPr>
        <p:spPr>
          <a:xfrm>
            <a:off x="623887" y="1633441"/>
            <a:ext cx="10944000" cy="1421993"/>
          </a:xfrm>
          <a:prstGeom prst="rect">
            <a:avLst/>
          </a:prstGeom>
        </p:spPr>
        <p:txBody>
          <a:bodyPr bIns="0" anchor="t" anchorCtr="0">
            <a:normAutofit/>
          </a:bodyPr>
          <a:lstStyle>
            <a:lvl1pPr marL="0" indent="0">
              <a:spcBef>
                <a:spcPts val="200"/>
              </a:spcBef>
              <a:buNone/>
              <a:defRPr sz="2000">
                <a:solidFill>
                  <a:schemeClr val="tx1"/>
                </a:solidFill>
              </a:defRPr>
            </a:lvl1pPr>
          </a:lstStyle>
          <a:p>
            <a:pPr lvl="0"/>
            <a:r>
              <a:rPr lang="en-GB"/>
              <a:t>Click to edit</a:t>
            </a:r>
          </a:p>
        </p:txBody>
      </p:sp>
      <p:sp>
        <p:nvSpPr>
          <p:cNvPr id="9" name="Text Placeholder 8"/>
          <p:cNvSpPr>
            <a:spLocks noGrp="1"/>
          </p:cNvSpPr>
          <p:nvPr>
            <p:ph type="body" sz="quarter" idx="12" hasCustomPrompt="1"/>
          </p:nvPr>
        </p:nvSpPr>
        <p:spPr>
          <a:xfrm>
            <a:off x="623889" y="3055434"/>
            <a:ext cx="10943998" cy="3181855"/>
          </a:xfrm>
          <a:prstGeom prst="rect">
            <a:avLst/>
          </a:prstGeom>
        </p:spPr>
        <p:txBody>
          <a:bodyPr wrap="square" bIns="0" anchor="b"/>
          <a:lstStyle>
            <a:lvl1pPr>
              <a:buClr>
                <a:schemeClr val="bg1"/>
              </a:buClr>
              <a:defRPr>
                <a:solidFill>
                  <a:schemeClr val="tx1"/>
                </a:solidFill>
              </a:defRPr>
            </a:lvl1pPr>
            <a:lvl2pPr>
              <a:buClr>
                <a:schemeClr val="bg1"/>
              </a:buClr>
              <a:defRPr>
                <a:solidFill>
                  <a:schemeClr val="tx1"/>
                </a:solidFill>
              </a:defRPr>
            </a:lvl2pPr>
            <a:lvl3pPr>
              <a:buClr>
                <a:schemeClr val="bg1"/>
              </a:buClr>
              <a:defRPr>
                <a:solidFill>
                  <a:schemeClr val="tx1"/>
                </a:solidFill>
              </a:defRPr>
            </a:lvl3pPr>
            <a:lvl4pPr>
              <a:buClr>
                <a:schemeClr val="bg1"/>
              </a:buClr>
              <a:defRPr>
                <a:solidFill>
                  <a:schemeClr val="tx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a:t>Fourth level</a:t>
            </a:r>
            <a:endParaRPr lang="en-GB"/>
          </a:p>
        </p:txBody>
      </p:sp>
    </p:spTree>
    <p:extLst>
      <p:ext uri="{BB962C8B-B14F-4D97-AF65-F5344CB8AC3E}">
        <p14:creationId xmlns:p14="http://schemas.microsoft.com/office/powerpoint/2010/main" val="2879658735"/>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isu_Hall">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2"/>
            <a:ext cx="10944000" cy="974639"/>
          </a:xfrm>
        </p:spPr>
        <p:txBody>
          <a:bodyPr/>
          <a:lstStyle>
            <a:lvl1pPr>
              <a:defRPr>
                <a:solidFill>
                  <a:schemeClr val="tx1"/>
                </a:solidFill>
                <a:latin typeface="+mj-lt"/>
              </a:defRPr>
            </a:lvl1pPr>
          </a:lstStyle>
          <a:p>
            <a:r>
              <a:rPr lang="et-EE"/>
              <a:t>Klõpsake juhteksemplari pealkirja laadi redigeerimiseks</a:t>
            </a:r>
            <a:endParaRPr lang="en-GB"/>
          </a:p>
        </p:txBody>
      </p:sp>
      <p:sp>
        <p:nvSpPr>
          <p:cNvPr id="6" name="Text Placeholder 5"/>
          <p:cNvSpPr>
            <a:spLocks noGrp="1"/>
          </p:cNvSpPr>
          <p:nvPr>
            <p:ph type="body" sz="quarter" idx="11" hasCustomPrompt="1"/>
          </p:nvPr>
        </p:nvSpPr>
        <p:spPr>
          <a:xfrm>
            <a:off x="623887" y="1633441"/>
            <a:ext cx="10944000" cy="1421993"/>
          </a:xfrm>
          <a:prstGeom prst="rect">
            <a:avLst/>
          </a:prstGeom>
        </p:spPr>
        <p:txBody>
          <a:bodyPr bIns="0" anchor="t" anchorCtr="0">
            <a:normAutofit/>
          </a:bodyPr>
          <a:lstStyle>
            <a:lvl1pPr marL="0" indent="0">
              <a:spcBef>
                <a:spcPts val="200"/>
              </a:spcBef>
              <a:buNone/>
              <a:defRPr sz="2000">
                <a:solidFill>
                  <a:schemeClr val="tx1"/>
                </a:solidFill>
              </a:defRPr>
            </a:lvl1pPr>
          </a:lstStyle>
          <a:p>
            <a:pPr lvl="0"/>
            <a:r>
              <a:rPr lang="en-GB"/>
              <a:t>Click to edit</a:t>
            </a:r>
          </a:p>
        </p:txBody>
      </p:sp>
      <p:sp>
        <p:nvSpPr>
          <p:cNvPr id="9" name="Text Placeholder 8"/>
          <p:cNvSpPr>
            <a:spLocks noGrp="1"/>
          </p:cNvSpPr>
          <p:nvPr>
            <p:ph type="body" sz="quarter" idx="12" hasCustomPrompt="1"/>
          </p:nvPr>
        </p:nvSpPr>
        <p:spPr>
          <a:xfrm>
            <a:off x="623889" y="3055434"/>
            <a:ext cx="10943998" cy="3181855"/>
          </a:xfrm>
          <a:prstGeom prst="rect">
            <a:avLst/>
          </a:prstGeom>
        </p:spPr>
        <p:txBody>
          <a:bodyPr wrap="square" bIns="0" anchor="b"/>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a:t>Fourth level</a:t>
            </a:r>
            <a:endParaRPr lang="en-GB"/>
          </a:p>
        </p:txBody>
      </p:sp>
    </p:spTree>
    <p:extLst>
      <p:ext uri="{BB962C8B-B14F-4D97-AF65-F5344CB8AC3E}">
        <p14:creationId xmlns:p14="http://schemas.microsoft.com/office/powerpoint/2010/main" val="1912944554"/>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isu_Val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2"/>
            <a:ext cx="10944000" cy="974639"/>
          </a:xfrm>
        </p:spPr>
        <p:txBody>
          <a:bodyPr/>
          <a:lstStyle>
            <a:lvl1pPr>
              <a:defRPr>
                <a:solidFill>
                  <a:schemeClr val="tx2"/>
                </a:solidFill>
                <a:latin typeface="+mj-lt"/>
              </a:defRPr>
            </a:lvl1pPr>
          </a:lstStyle>
          <a:p>
            <a:r>
              <a:rPr lang="et-EE"/>
              <a:t>Klõpsake juhteksemplari pealkirja laadi redigeerimiseks</a:t>
            </a:r>
            <a:endParaRPr lang="en-GB"/>
          </a:p>
        </p:txBody>
      </p:sp>
      <p:sp>
        <p:nvSpPr>
          <p:cNvPr id="6" name="Text Placeholder 5"/>
          <p:cNvSpPr>
            <a:spLocks noGrp="1"/>
          </p:cNvSpPr>
          <p:nvPr>
            <p:ph type="body" sz="quarter" idx="11" hasCustomPrompt="1"/>
          </p:nvPr>
        </p:nvSpPr>
        <p:spPr>
          <a:xfrm>
            <a:off x="623887" y="1633441"/>
            <a:ext cx="10944000" cy="1421993"/>
          </a:xfrm>
          <a:prstGeom prst="rect">
            <a:avLst/>
          </a:prstGeom>
        </p:spPr>
        <p:txBody>
          <a:bodyPr bIns="0" anchor="t" anchorCtr="0">
            <a:normAutofit/>
          </a:bodyPr>
          <a:lstStyle>
            <a:lvl1pPr marL="0" indent="0">
              <a:spcBef>
                <a:spcPts val="200"/>
              </a:spcBef>
              <a:buNone/>
              <a:defRPr sz="2000">
                <a:solidFill>
                  <a:schemeClr val="tx1"/>
                </a:solidFill>
              </a:defRPr>
            </a:lvl1pPr>
          </a:lstStyle>
          <a:p>
            <a:pPr lvl="0"/>
            <a:r>
              <a:rPr lang="en-GB"/>
              <a:t>Click to edit</a:t>
            </a:r>
          </a:p>
        </p:txBody>
      </p:sp>
      <p:sp>
        <p:nvSpPr>
          <p:cNvPr id="9" name="Text Placeholder 8"/>
          <p:cNvSpPr>
            <a:spLocks noGrp="1"/>
          </p:cNvSpPr>
          <p:nvPr>
            <p:ph type="body" sz="quarter" idx="12" hasCustomPrompt="1"/>
          </p:nvPr>
        </p:nvSpPr>
        <p:spPr>
          <a:xfrm>
            <a:off x="623889" y="3055434"/>
            <a:ext cx="10943998" cy="3181855"/>
          </a:xfrm>
          <a:prstGeom prst="rect">
            <a:avLst/>
          </a:prstGeom>
        </p:spPr>
        <p:txBody>
          <a:bodyPr wrap="square" bIns="0" anchor="b"/>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a:t>Fourth level</a:t>
            </a:r>
            <a:endParaRPr lang="en-GB"/>
          </a:p>
        </p:txBody>
      </p:sp>
    </p:spTree>
    <p:extLst>
      <p:ext uri="{BB962C8B-B14F-4D97-AF65-F5344CB8AC3E}">
        <p14:creationId xmlns:p14="http://schemas.microsoft.com/office/powerpoint/2010/main" val="69668948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si/tagaleht logoga 3">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AD3D8D9-23B9-7AE8-30A9-F07E4A71E55A}"/>
              </a:ext>
            </a:extLst>
          </p:cNvPr>
          <p:cNvSpPr>
            <a:spLocks noGrp="1"/>
          </p:cNvSpPr>
          <p:nvPr>
            <p:ph type="pic" sz="quarter" idx="17"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5486829 h 6858000"/>
              <a:gd name="connsiteX3" fmla="*/ 10051073 w 12192000"/>
              <a:gd name="connsiteY3" fmla="*/ 5486829 h 6858000"/>
              <a:gd name="connsiteX4" fmla="*/ 9576237 w 12192000"/>
              <a:gd name="connsiteY4" fmla="*/ 5960366 h 6858000"/>
              <a:gd name="connsiteX5" fmla="*/ 10051073 w 12192000"/>
              <a:gd name="connsiteY5" fmla="*/ 6434392 h 6858000"/>
              <a:gd name="connsiteX6" fmla="*/ 12192000 w 12192000"/>
              <a:gd name="connsiteY6" fmla="*/ 6434392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12192000" y="0"/>
                </a:lnTo>
                <a:lnTo>
                  <a:pt x="12192000" y="5486829"/>
                </a:lnTo>
                <a:lnTo>
                  <a:pt x="10051073" y="5486829"/>
                </a:lnTo>
                <a:cubicBezTo>
                  <a:pt x="9788909" y="5486829"/>
                  <a:pt x="9576237" y="5698919"/>
                  <a:pt x="9576237" y="5960366"/>
                </a:cubicBezTo>
                <a:cubicBezTo>
                  <a:pt x="9576237" y="6222302"/>
                  <a:pt x="9788909" y="6434392"/>
                  <a:pt x="10051073" y="6434392"/>
                </a:cubicBezTo>
                <a:lnTo>
                  <a:pt x="12192000" y="6434392"/>
                </a:lnTo>
                <a:lnTo>
                  <a:pt x="12192000" y="6858000"/>
                </a:lnTo>
                <a:lnTo>
                  <a:pt x="0" y="6858000"/>
                </a:lnTo>
                <a:close/>
              </a:path>
            </a:pathLst>
          </a:custGeom>
          <a:solidFill>
            <a:schemeClr val="accent2"/>
          </a:solidFill>
        </p:spPr>
        <p:txBody>
          <a:bodyPr wrap="square" anchor="ctr">
            <a:noAutofit/>
          </a:bodyPr>
          <a:lstStyle>
            <a:lvl1pPr marL="0" indent="0" algn="ctr">
              <a:buNone/>
              <a:defRPr>
                <a:solidFill>
                  <a:schemeClr val="bg1"/>
                </a:solidFill>
              </a:defRPr>
            </a:lvl1pPr>
            <a:lvl4pPr marL="899978" indent="0" algn="ctr">
              <a:buNone/>
              <a:defRPr>
                <a:solidFill>
                  <a:schemeClr val="bg1"/>
                </a:solidFill>
              </a:defRPr>
            </a:lvl4pPr>
          </a:lstStyle>
          <a:p>
            <a:r>
              <a:rPr lang="en-GB"/>
              <a:t>Click icon to add pictures</a:t>
            </a:r>
          </a:p>
        </p:txBody>
      </p:sp>
      <p:sp>
        <p:nvSpPr>
          <p:cNvPr id="6" name="Title 1">
            <a:extLst>
              <a:ext uri="{FF2B5EF4-FFF2-40B4-BE49-F238E27FC236}">
                <a16:creationId xmlns:a16="http://schemas.microsoft.com/office/drawing/2014/main" id="{8A6544BD-E47A-BDB2-A0A7-FEE3CBD9E8C3}"/>
              </a:ext>
            </a:extLst>
          </p:cNvPr>
          <p:cNvSpPr>
            <a:spLocks noGrp="1"/>
          </p:cNvSpPr>
          <p:nvPr>
            <p:ph type="title"/>
          </p:nvPr>
        </p:nvSpPr>
        <p:spPr>
          <a:xfrm>
            <a:off x="623887" y="658801"/>
            <a:ext cx="10522334" cy="1617675"/>
          </a:xfrm>
        </p:spPr>
        <p:txBody>
          <a:bodyPr/>
          <a:lstStyle>
            <a:lvl1pPr>
              <a:defRPr sz="6000" b="0" i="0">
                <a:solidFill>
                  <a:schemeClr val="bg1"/>
                </a:solidFill>
                <a:latin typeface="+mj-lt"/>
              </a:defRPr>
            </a:lvl1pPr>
          </a:lstStyle>
          <a:p>
            <a:r>
              <a:rPr lang="et-EE"/>
              <a:t>Klõpsake juhteksemplari pealkirja laadi redigeerimiseks</a:t>
            </a:r>
            <a:endParaRPr lang="en-GB"/>
          </a:p>
        </p:txBody>
      </p:sp>
      <p:sp>
        <p:nvSpPr>
          <p:cNvPr id="8" name="Text Placeholder 7">
            <a:extLst>
              <a:ext uri="{FF2B5EF4-FFF2-40B4-BE49-F238E27FC236}">
                <a16:creationId xmlns:a16="http://schemas.microsoft.com/office/drawing/2014/main" id="{3C4A5A21-A3CA-77C4-9598-111AA3165F2A}"/>
              </a:ext>
            </a:extLst>
          </p:cNvPr>
          <p:cNvSpPr>
            <a:spLocks noGrp="1"/>
          </p:cNvSpPr>
          <p:nvPr>
            <p:ph type="body" sz="quarter" idx="13" hasCustomPrompt="1"/>
          </p:nvPr>
        </p:nvSpPr>
        <p:spPr>
          <a:xfrm>
            <a:off x="11568113" y="657225"/>
            <a:ext cx="360363" cy="2808288"/>
          </a:xfrm>
          <a:prstGeom prst="rect">
            <a:avLst/>
          </a:prstGeom>
        </p:spPr>
        <p:txBody>
          <a:bodyPr vert="vert270" bIns="0"/>
          <a:lstStyle>
            <a:lvl1pPr marL="0" indent="0" algn="r">
              <a:buNone/>
              <a:defRPr sz="800">
                <a:solidFill>
                  <a:schemeClr val="bg1"/>
                </a:solidFill>
              </a:defRPr>
            </a:lvl1pPr>
            <a:lvl2pPr marL="180970" indent="0">
              <a:buNone/>
              <a:defRPr sz="800">
                <a:solidFill>
                  <a:schemeClr val="bg1"/>
                </a:solidFill>
              </a:defRPr>
            </a:lvl2pPr>
            <a:lvl3pPr marL="361942" indent="0">
              <a:buNone/>
              <a:defRPr sz="800">
                <a:solidFill>
                  <a:schemeClr val="bg1"/>
                </a:solidFill>
              </a:defRPr>
            </a:lvl3pPr>
            <a:lvl4pPr marL="542912" indent="0">
              <a:buNone/>
              <a:defRPr sz="800">
                <a:solidFill>
                  <a:schemeClr val="bg1"/>
                </a:solidFill>
              </a:defRPr>
            </a:lvl4pPr>
            <a:lvl5pPr marL="714357" indent="0">
              <a:buNone/>
              <a:defRPr sz="800">
                <a:solidFill>
                  <a:schemeClr val="bg1"/>
                </a:solidFill>
              </a:defRPr>
            </a:lvl5pPr>
          </a:lstStyle>
          <a:p>
            <a:pPr lvl="0"/>
            <a:r>
              <a:rPr lang="en-US"/>
              <a:t>© Copyright</a:t>
            </a:r>
            <a:endParaRPr lang="en-GB"/>
          </a:p>
        </p:txBody>
      </p:sp>
      <p:sp>
        <p:nvSpPr>
          <p:cNvPr id="10" name="Picture Placeholder 369">
            <a:extLst>
              <a:ext uri="{FF2B5EF4-FFF2-40B4-BE49-F238E27FC236}">
                <a16:creationId xmlns:a16="http://schemas.microsoft.com/office/drawing/2014/main" id="{74E0B818-A99E-F20D-0FB9-1BE9D6051DC8}"/>
              </a:ext>
            </a:extLst>
          </p:cNvPr>
          <p:cNvSpPr>
            <a:spLocks noGrp="1" noChangeAspect="1"/>
          </p:cNvSpPr>
          <p:nvPr>
            <p:ph type="pic" sz="quarter" idx="16" hasCustomPrompt="1"/>
          </p:nvPr>
        </p:nvSpPr>
        <p:spPr>
          <a:xfrm>
            <a:off x="0" y="4842702"/>
            <a:ext cx="5400000" cy="2015298"/>
          </a:xfrm>
          <a:prstGeom prst="rect">
            <a:avLst/>
          </a:prstGeom>
        </p:spPr>
        <p:txBody>
          <a:bodyPr anchor="ctr"/>
          <a:lstStyle>
            <a:lvl1pPr marL="0" indent="0" algn="ctr">
              <a:buNone/>
              <a:defRPr>
                <a:solidFill>
                  <a:schemeClr val="bg1"/>
                </a:solidFill>
              </a:defRPr>
            </a:lvl1pPr>
          </a:lstStyle>
          <a:p>
            <a:r>
              <a:rPr lang="en-EE"/>
              <a:t>Täpilaine</a:t>
            </a:r>
          </a:p>
        </p:txBody>
      </p:sp>
      <p:pic>
        <p:nvPicPr>
          <p:cNvPr id="11" name="Picture 10">
            <a:extLst>
              <a:ext uri="{FF2B5EF4-FFF2-40B4-BE49-F238E27FC236}">
                <a16:creationId xmlns:a16="http://schemas.microsoft.com/office/drawing/2014/main" id="{37929311-E419-DFFD-664C-F19BCDA31B7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746858" y="5491246"/>
            <a:ext cx="2445142" cy="980211"/>
          </a:xfrm>
          <a:prstGeom prst="rect">
            <a:avLst/>
          </a:prstGeom>
        </p:spPr>
      </p:pic>
    </p:spTree>
    <p:extLst>
      <p:ext uri="{BB962C8B-B14F-4D97-AF65-F5344CB8AC3E}">
        <p14:creationId xmlns:p14="http://schemas.microsoft.com/office/powerpoint/2010/main" val="1266282642"/>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Sisu_Sinin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6" y="658802"/>
            <a:ext cx="10944000" cy="974638"/>
          </a:xfrm>
        </p:spPr>
        <p:txBody>
          <a:bodyPr/>
          <a:lstStyle>
            <a:lvl1pPr>
              <a:defRPr sz="5000">
                <a:solidFill>
                  <a:schemeClr val="bg1"/>
                </a:solidFill>
              </a:defRPr>
            </a:lvl1pPr>
          </a:lstStyle>
          <a:p>
            <a:r>
              <a:rPr lang="et-EE"/>
              <a:t>Klõpsake juhteksemplari pealkirja laadi redigeerimiseks</a:t>
            </a:r>
            <a:endParaRPr lang="en-GB"/>
          </a:p>
        </p:txBody>
      </p:sp>
      <p:sp>
        <p:nvSpPr>
          <p:cNvPr id="8" name="Text Placeholder 5">
            <a:extLst>
              <a:ext uri="{FF2B5EF4-FFF2-40B4-BE49-F238E27FC236}">
                <a16:creationId xmlns:a16="http://schemas.microsoft.com/office/drawing/2014/main" id="{3C58903D-0FAC-22B0-B4CC-3D5A243814DF}"/>
              </a:ext>
            </a:extLst>
          </p:cNvPr>
          <p:cNvSpPr>
            <a:spLocks noGrp="1"/>
          </p:cNvSpPr>
          <p:nvPr>
            <p:ph type="body" sz="quarter" idx="11" hasCustomPrompt="1"/>
          </p:nvPr>
        </p:nvSpPr>
        <p:spPr>
          <a:xfrm>
            <a:off x="623887" y="1633440"/>
            <a:ext cx="10944000" cy="1488901"/>
          </a:xfrm>
          <a:prstGeom prst="rect">
            <a:avLst/>
          </a:prstGeom>
        </p:spPr>
        <p:txBody>
          <a:bodyPr bIns="0" anchor="t" anchorCtr="0">
            <a:normAutofit/>
          </a:bodyPr>
          <a:lstStyle>
            <a:lvl1pPr marL="0" indent="0">
              <a:spcBef>
                <a:spcPts val="200"/>
              </a:spcBef>
              <a:buNone/>
              <a:defRPr sz="2000">
                <a:solidFill>
                  <a:schemeClr val="bg1"/>
                </a:solidFill>
              </a:defRPr>
            </a:lvl1pPr>
          </a:lstStyle>
          <a:p>
            <a:pPr lvl="0"/>
            <a:r>
              <a:rPr lang="en-GB"/>
              <a:t>Click to edit</a:t>
            </a:r>
          </a:p>
        </p:txBody>
      </p:sp>
      <p:sp>
        <p:nvSpPr>
          <p:cNvPr id="10" name="Text Placeholder 8">
            <a:extLst>
              <a:ext uri="{FF2B5EF4-FFF2-40B4-BE49-F238E27FC236}">
                <a16:creationId xmlns:a16="http://schemas.microsoft.com/office/drawing/2014/main" id="{5274058E-3B34-E670-4220-CD3B2B018EEE}"/>
              </a:ext>
            </a:extLst>
          </p:cNvPr>
          <p:cNvSpPr>
            <a:spLocks noGrp="1"/>
          </p:cNvSpPr>
          <p:nvPr>
            <p:ph type="body" sz="quarter" idx="12" hasCustomPrompt="1"/>
          </p:nvPr>
        </p:nvSpPr>
        <p:spPr>
          <a:xfrm>
            <a:off x="623887" y="3233854"/>
            <a:ext cx="5333998" cy="3003434"/>
          </a:xfrm>
          <a:prstGeom prst="rect">
            <a:avLst/>
          </a:prstGeom>
        </p:spPr>
        <p:txBody>
          <a:bodyPr wrap="square" bIns="0" anchor="b" anchorCtr="0"/>
          <a:lstStyle>
            <a:lvl1pPr>
              <a:buClr>
                <a:schemeClr val="tx1"/>
              </a:buCl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buClr>
                <a:schemeClr val="tx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a:t>Fourth level</a:t>
            </a:r>
            <a:endParaRPr lang="en-GB"/>
          </a:p>
        </p:txBody>
      </p:sp>
      <p:sp>
        <p:nvSpPr>
          <p:cNvPr id="11" name="Teksti kohatäide 3">
            <a:extLst>
              <a:ext uri="{FF2B5EF4-FFF2-40B4-BE49-F238E27FC236}">
                <a16:creationId xmlns:a16="http://schemas.microsoft.com/office/drawing/2014/main" id="{9B8D5616-2965-A1DA-C1FB-ED0E61DC86F5}"/>
              </a:ext>
            </a:extLst>
          </p:cNvPr>
          <p:cNvSpPr>
            <a:spLocks noGrp="1"/>
          </p:cNvSpPr>
          <p:nvPr>
            <p:ph type="body" sz="quarter" idx="13" hasCustomPrompt="1"/>
          </p:nvPr>
        </p:nvSpPr>
        <p:spPr>
          <a:xfrm>
            <a:off x="6234117" y="3233854"/>
            <a:ext cx="5333770" cy="3003434"/>
          </a:xfrm>
          <a:prstGeom prst="rect">
            <a:avLst/>
          </a:prstGeom>
        </p:spPr>
        <p:txBody>
          <a:bodyPr anchor="b" anchorCtr="0"/>
          <a:lstStyle>
            <a:lvl1pPr>
              <a:buClr>
                <a:schemeClr val="tx1"/>
              </a:buCl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buClr>
                <a:schemeClr val="tx1"/>
              </a:buClr>
              <a:defRPr>
                <a:solidFill>
                  <a:schemeClr val="bg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a:t>Fourth level</a:t>
            </a:r>
            <a:endParaRPr lang="en-GB"/>
          </a:p>
        </p:txBody>
      </p:sp>
    </p:spTree>
    <p:extLst>
      <p:ext uri="{BB962C8B-B14F-4D97-AF65-F5344CB8AC3E}">
        <p14:creationId xmlns:p14="http://schemas.microsoft.com/office/powerpoint/2010/main" val="1818391674"/>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isu_Hall">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2"/>
            <a:ext cx="10944000" cy="974639"/>
          </a:xfrm>
        </p:spPr>
        <p:txBody>
          <a:bodyPr/>
          <a:lstStyle>
            <a:lvl1pPr>
              <a:defRPr>
                <a:solidFill>
                  <a:schemeClr val="tx1"/>
                </a:solidFill>
              </a:defRPr>
            </a:lvl1pPr>
          </a:lstStyle>
          <a:p>
            <a:r>
              <a:rPr lang="et-EE"/>
              <a:t>Klõpsake juhteksemplari pealkirja laadi redigeerimiseks</a:t>
            </a:r>
            <a:endParaRPr lang="en-GB"/>
          </a:p>
        </p:txBody>
      </p:sp>
      <p:sp>
        <p:nvSpPr>
          <p:cNvPr id="6" name="Text Placeholder 5"/>
          <p:cNvSpPr>
            <a:spLocks noGrp="1"/>
          </p:cNvSpPr>
          <p:nvPr>
            <p:ph type="body" sz="quarter" idx="11" hasCustomPrompt="1"/>
          </p:nvPr>
        </p:nvSpPr>
        <p:spPr>
          <a:xfrm>
            <a:off x="623887" y="1633440"/>
            <a:ext cx="10944000" cy="1475519"/>
          </a:xfrm>
          <a:prstGeom prst="rect">
            <a:avLst/>
          </a:prstGeom>
        </p:spPr>
        <p:txBody>
          <a:bodyPr bIns="0" anchor="t" anchorCtr="0">
            <a:normAutofit/>
          </a:bodyPr>
          <a:lstStyle>
            <a:lvl1pPr marL="0" indent="0">
              <a:spcBef>
                <a:spcPts val="200"/>
              </a:spcBef>
              <a:buNone/>
              <a:defRPr sz="2000">
                <a:solidFill>
                  <a:schemeClr val="tx1"/>
                </a:solidFill>
              </a:defRPr>
            </a:lvl1pPr>
          </a:lstStyle>
          <a:p>
            <a:pPr lvl="0"/>
            <a:r>
              <a:rPr lang="en-GB"/>
              <a:t>Click to edit</a:t>
            </a:r>
          </a:p>
        </p:txBody>
      </p:sp>
      <p:sp>
        <p:nvSpPr>
          <p:cNvPr id="3" name="Text Placeholder 8">
            <a:extLst>
              <a:ext uri="{FF2B5EF4-FFF2-40B4-BE49-F238E27FC236}">
                <a16:creationId xmlns:a16="http://schemas.microsoft.com/office/drawing/2014/main" id="{D81D1D37-F210-76A7-02CB-906EE4DF6968}"/>
              </a:ext>
            </a:extLst>
          </p:cNvPr>
          <p:cNvSpPr>
            <a:spLocks noGrp="1"/>
          </p:cNvSpPr>
          <p:nvPr>
            <p:ph type="body" sz="quarter" idx="12" hasCustomPrompt="1"/>
          </p:nvPr>
        </p:nvSpPr>
        <p:spPr>
          <a:xfrm>
            <a:off x="623887" y="3233854"/>
            <a:ext cx="5333998" cy="3003434"/>
          </a:xfrm>
          <a:prstGeom prst="rect">
            <a:avLst/>
          </a:prstGeom>
        </p:spPr>
        <p:txBody>
          <a:bodyPr wrap="square" bIns="0" anchor="b" anchorCtr="0"/>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a:t>Fourth level</a:t>
            </a:r>
            <a:endParaRPr lang="en-GB"/>
          </a:p>
        </p:txBody>
      </p:sp>
      <p:sp>
        <p:nvSpPr>
          <p:cNvPr id="5" name="Teksti kohatäide 3">
            <a:extLst>
              <a:ext uri="{FF2B5EF4-FFF2-40B4-BE49-F238E27FC236}">
                <a16:creationId xmlns:a16="http://schemas.microsoft.com/office/drawing/2014/main" id="{410114DA-66CC-8543-C54F-C78EFDDE48EF}"/>
              </a:ext>
            </a:extLst>
          </p:cNvPr>
          <p:cNvSpPr>
            <a:spLocks noGrp="1"/>
          </p:cNvSpPr>
          <p:nvPr>
            <p:ph type="body" sz="quarter" idx="13" hasCustomPrompt="1"/>
          </p:nvPr>
        </p:nvSpPr>
        <p:spPr>
          <a:xfrm>
            <a:off x="6234117" y="3233854"/>
            <a:ext cx="5333770" cy="3003434"/>
          </a:xfrm>
          <a:prstGeom prst="rect">
            <a:avLst/>
          </a:prstGeom>
        </p:spPr>
        <p:txBody>
          <a:bodyPr anchor="b" anchorCtr="0"/>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a:t>Fourth level</a:t>
            </a:r>
            <a:endParaRPr lang="en-GB"/>
          </a:p>
        </p:txBody>
      </p:sp>
    </p:spTree>
    <p:extLst>
      <p:ext uri="{BB962C8B-B14F-4D97-AF65-F5344CB8AC3E}">
        <p14:creationId xmlns:p14="http://schemas.microsoft.com/office/powerpoint/2010/main" val="2843750687"/>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Sisu_Val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2"/>
            <a:ext cx="10944000" cy="974639"/>
          </a:xfrm>
        </p:spPr>
        <p:txBody>
          <a:bodyPr/>
          <a:lstStyle>
            <a:lvl1pPr>
              <a:defRPr>
                <a:solidFill>
                  <a:schemeClr val="tx2"/>
                </a:solidFill>
                <a:latin typeface="+mj-lt"/>
              </a:defRPr>
            </a:lvl1pPr>
          </a:lstStyle>
          <a:p>
            <a:r>
              <a:rPr lang="et-EE"/>
              <a:t>Klõpsake juhteksemplari pealkirja laadi redigeerimiseks</a:t>
            </a:r>
            <a:endParaRPr lang="en-GB"/>
          </a:p>
        </p:txBody>
      </p:sp>
      <p:sp>
        <p:nvSpPr>
          <p:cNvPr id="6" name="Text Placeholder 5"/>
          <p:cNvSpPr>
            <a:spLocks noGrp="1"/>
          </p:cNvSpPr>
          <p:nvPr>
            <p:ph type="body" sz="quarter" idx="11" hasCustomPrompt="1"/>
          </p:nvPr>
        </p:nvSpPr>
        <p:spPr>
          <a:xfrm>
            <a:off x="623887" y="1633440"/>
            <a:ext cx="10944000" cy="1488901"/>
          </a:xfrm>
          <a:prstGeom prst="rect">
            <a:avLst/>
          </a:prstGeom>
        </p:spPr>
        <p:txBody>
          <a:bodyPr bIns="0" anchor="t" anchorCtr="0">
            <a:normAutofit/>
          </a:bodyPr>
          <a:lstStyle>
            <a:lvl1pPr marL="0" indent="0">
              <a:spcBef>
                <a:spcPts val="200"/>
              </a:spcBef>
              <a:buNone/>
              <a:defRPr sz="2000">
                <a:solidFill>
                  <a:schemeClr val="tx1"/>
                </a:solidFill>
              </a:defRPr>
            </a:lvl1pPr>
          </a:lstStyle>
          <a:p>
            <a:pPr lvl="0"/>
            <a:r>
              <a:rPr lang="en-GB"/>
              <a:t>Click to edit</a:t>
            </a:r>
          </a:p>
        </p:txBody>
      </p:sp>
      <p:sp>
        <p:nvSpPr>
          <p:cNvPr id="4" name="Text Placeholder 8">
            <a:extLst>
              <a:ext uri="{FF2B5EF4-FFF2-40B4-BE49-F238E27FC236}">
                <a16:creationId xmlns:a16="http://schemas.microsoft.com/office/drawing/2014/main" id="{8B15CD4D-3DE1-15EA-809F-3C4B25F80676}"/>
              </a:ext>
            </a:extLst>
          </p:cNvPr>
          <p:cNvSpPr>
            <a:spLocks noGrp="1"/>
          </p:cNvSpPr>
          <p:nvPr>
            <p:ph type="body" sz="quarter" idx="12" hasCustomPrompt="1"/>
          </p:nvPr>
        </p:nvSpPr>
        <p:spPr>
          <a:xfrm>
            <a:off x="623887" y="3233854"/>
            <a:ext cx="5333998" cy="3003434"/>
          </a:xfrm>
          <a:prstGeom prst="rect">
            <a:avLst/>
          </a:prstGeom>
        </p:spPr>
        <p:txBody>
          <a:bodyPr wrap="square" bIns="0" anchor="b" anchorCtr="0"/>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a:t>Fourth level</a:t>
            </a:r>
            <a:endParaRPr lang="en-GB"/>
          </a:p>
        </p:txBody>
      </p:sp>
      <p:sp>
        <p:nvSpPr>
          <p:cNvPr id="7" name="Teksti kohatäide 3">
            <a:extLst>
              <a:ext uri="{FF2B5EF4-FFF2-40B4-BE49-F238E27FC236}">
                <a16:creationId xmlns:a16="http://schemas.microsoft.com/office/drawing/2014/main" id="{66561D95-6278-DEDE-F58F-B2498991AB3F}"/>
              </a:ext>
            </a:extLst>
          </p:cNvPr>
          <p:cNvSpPr>
            <a:spLocks noGrp="1"/>
          </p:cNvSpPr>
          <p:nvPr>
            <p:ph type="body" sz="quarter" idx="13" hasCustomPrompt="1"/>
          </p:nvPr>
        </p:nvSpPr>
        <p:spPr>
          <a:xfrm>
            <a:off x="6234117" y="3233854"/>
            <a:ext cx="5333770" cy="3003434"/>
          </a:xfrm>
          <a:prstGeom prst="rect">
            <a:avLst/>
          </a:prstGeom>
        </p:spPr>
        <p:txBody>
          <a:bodyPr anchor="b" anchorCtr="0"/>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a:t>Fourth level</a:t>
            </a:r>
            <a:endParaRPr lang="en-GB"/>
          </a:p>
        </p:txBody>
      </p:sp>
    </p:spTree>
    <p:extLst>
      <p:ext uri="{BB962C8B-B14F-4D97-AF65-F5344CB8AC3E}">
        <p14:creationId xmlns:p14="http://schemas.microsoft.com/office/powerpoint/2010/main" val="1649000634"/>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_Sisu_Sinin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9" y="658801"/>
            <a:ext cx="10943999" cy="1617675"/>
          </a:xfrm>
        </p:spPr>
        <p:txBody>
          <a:bodyPr/>
          <a:lstStyle>
            <a:lvl1pPr>
              <a:defRPr sz="5000">
                <a:solidFill>
                  <a:schemeClr val="bg1"/>
                </a:solidFill>
              </a:defRPr>
            </a:lvl1pPr>
          </a:lstStyle>
          <a:p>
            <a:r>
              <a:rPr lang="et-EE"/>
              <a:t>Klõpsake juhteksemplari pealkirja laadi redigeerimiseks</a:t>
            </a:r>
            <a:endParaRPr lang="en-GB"/>
          </a:p>
        </p:txBody>
      </p:sp>
      <p:sp>
        <p:nvSpPr>
          <p:cNvPr id="9" name="Text Placeholder 8"/>
          <p:cNvSpPr>
            <a:spLocks noGrp="1"/>
          </p:cNvSpPr>
          <p:nvPr>
            <p:ph type="body" sz="quarter" idx="12" hasCustomPrompt="1"/>
          </p:nvPr>
        </p:nvSpPr>
        <p:spPr>
          <a:xfrm>
            <a:off x="623888" y="1750741"/>
            <a:ext cx="10944000" cy="4486547"/>
          </a:xfrm>
          <a:prstGeom prst="rect">
            <a:avLst/>
          </a:prstGeom>
        </p:spPr>
        <p:txBody>
          <a:bodyPr wrap="square" bIns="0" anchor="b"/>
          <a:lstStyle>
            <a:lvl1pPr>
              <a:buClr>
                <a:schemeClr val="tx1"/>
              </a:buCl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buClr>
                <a:schemeClr val="tx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a:t>Fourth level</a:t>
            </a:r>
            <a:endParaRPr lang="en-GB"/>
          </a:p>
        </p:txBody>
      </p:sp>
    </p:spTree>
    <p:extLst>
      <p:ext uri="{BB962C8B-B14F-4D97-AF65-F5344CB8AC3E}">
        <p14:creationId xmlns:p14="http://schemas.microsoft.com/office/powerpoint/2010/main" val="2506554923"/>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Sisu_Hall">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10944000" cy="1617675"/>
          </a:xfrm>
        </p:spPr>
        <p:txBody>
          <a:bodyPr/>
          <a:lstStyle>
            <a:lvl1pPr>
              <a:defRPr sz="5000">
                <a:solidFill>
                  <a:schemeClr val="tx1"/>
                </a:solidFill>
                <a:latin typeface="+mj-lt"/>
              </a:defRPr>
            </a:lvl1pPr>
          </a:lstStyle>
          <a:p>
            <a:r>
              <a:rPr lang="et-EE"/>
              <a:t>Klõpsake juhteksemplari pealkirja laadi redigeerimiseks</a:t>
            </a:r>
            <a:endParaRPr lang="en-GB"/>
          </a:p>
        </p:txBody>
      </p:sp>
      <p:sp>
        <p:nvSpPr>
          <p:cNvPr id="9" name="Text Placeholder 8"/>
          <p:cNvSpPr>
            <a:spLocks noGrp="1"/>
          </p:cNvSpPr>
          <p:nvPr>
            <p:ph type="body" sz="quarter" idx="12" hasCustomPrompt="1"/>
          </p:nvPr>
        </p:nvSpPr>
        <p:spPr>
          <a:xfrm>
            <a:off x="623888" y="1712653"/>
            <a:ext cx="10944000" cy="4524636"/>
          </a:xfrm>
          <a:prstGeom prst="rect">
            <a:avLst/>
          </a:prstGeom>
        </p:spPr>
        <p:txBody>
          <a:bodyPr wrap="square" bIns="0"/>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a:t>Fourth level</a:t>
            </a:r>
            <a:endParaRPr lang="en-GB"/>
          </a:p>
        </p:txBody>
      </p:sp>
    </p:spTree>
    <p:extLst>
      <p:ext uri="{BB962C8B-B14F-4D97-AF65-F5344CB8AC3E}">
        <p14:creationId xmlns:p14="http://schemas.microsoft.com/office/powerpoint/2010/main" val="2708771113"/>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Sisu_Val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10944000" cy="1617675"/>
          </a:xfrm>
        </p:spPr>
        <p:txBody>
          <a:bodyPr/>
          <a:lstStyle>
            <a:lvl1pPr>
              <a:defRPr>
                <a:solidFill>
                  <a:schemeClr val="tx2"/>
                </a:solidFill>
              </a:defRPr>
            </a:lvl1pPr>
          </a:lstStyle>
          <a:p>
            <a:r>
              <a:rPr lang="et-EE"/>
              <a:t>Klõpsake juhteksemplari pealkirja laadi redigeerimiseks</a:t>
            </a:r>
            <a:endParaRPr lang="en-GB"/>
          </a:p>
        </p:txBody>
      </p:sp>
      <p:sp>
        <p:nvSpPr>
          <p:cNvPr id="3" name="Text Placeholder 8">
            <a:extLst>
              <a:ext uri="{FF2B5EF4-FFF2-40B4-BE49-F238E27FC236}">
                <a16:creationId xmlns:a16="http://schemas.microsoft.com/office/drawing/2014/main" id="{8DE4B2D1-AF69-83C1-9EA7-F336925CD667}"/>
              </a:ext>
            </a:extLst>
          </p:cNvPr>
          <p:cNvSpPr>
            <a:spLocks noGrp="1"/>
          </p:cNvSpPr>
          <p:nvPr>
            <p:ph type="body" sz="quarter" idx="12" hasCustomPrompt="1"/>
          </p:nvPr>
        </p:nvSpPr>
        <p:spPr>
          <a:xfrm>
            <a:off x="623888" y="1712653"/>
            <a:ext cx="10944000" cy="4524636"/>
          </a:xfrm>
          <a:prstGeom prst="rect">
            <a:avLst/>
          </a:prstGeom>
        </p:spPr>
        <p:txBody>
          <a:bodyPr wrap="square" bIns="0"/>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a:t>Fourth level</a:t>
            </a:r>
            <a:endParaRPr lang="en-GB"/>
          </a:p>
        </p:txBody>
      </p:sp>
    </p:spTree>
    <p:extLst>
      <p:ext uri="{BB962C8B-B14F-4D97-AF65-F5344CB8AC3E}">
        <p14:creationId xmlns:p14="http://schemas.microsoft.com/office/powerpoint/2010/main" val="1167213625"/>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Sisu_Sinine">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94CF298-A6B7-C76B-DB85-269436838666}"/>
              </a:ext>
            </a:extLst>
          </p:cNvPr>
          <p:cNvSpPr>
            <a:spLocks noGrp="1"/>
          </p:cNvSpPr>
          <p:nvPr>
            <p:ph type="title"/>
          </p:nvPr>
        </p:nvSpPr>
        <p:spPr>
          <a:xfrm>
            <a:off x="623886" y="658802"/>
            <a:ext cx="10944000" cy="1114242"/>
          </a:xfrm>
        </p:spPr>
        <p:txBody>
          <a:bodyPr/>
          <a:lstStyle>
            <a:lvl1pPr>
              <a:defRPr sz="5000">
                <a:solidFill>
                  <a:schemeClr val="bg1"/>
                </a:solidFill>
              </a:defRPr>
            </a:lvl1pPr>
          </a:lstStyle>
          <a:p>
            <a:r>
              <a:rPr lang="et-EE"/>
              <a:t>Klõpsake juhteksemplari pealkirja laadi redigeerimiseks</a:t>
            </a:r>
            <a:endParaRPr lang="en-GB"/>
          </a:p>
        </p:txBody>
      </p:sp>
      <p:sp>
        <p:nvSpPr>
          <p:cNvPr id="5" name="Text Placeholder 8">
            <a:extLst>
              <a:ext uri="{FF2B5EF4-FFF2-40B4-BE49-F238E27FC236}">
                <a16:creationId xmlns:a16="http://schemas.microsoft.com/office/drawing/2014/main" id="{97A1AA7C-1EC0-2EAA-2422-D91B570F3D3C}"/>
              </a:ext>
            </a:extLst>
          </p:cNvPr>
          <p:cNvSpPr>
            <a:spLocks noGrp="1"/>
          </p:cNvSpPr>
          <p:nvPr>
            <p:ph type="body" sz="quarter" idx="12" hasCustomPrompt="1"/>
          </p:nvPr>
        </p:nvSpPr>
        <p:spPr>
          <a:xfrm>
            <a:off x="623886" y="1962614"/>
            <a:ext cx="5333999" cy="4273200"/>
          </a:xfrm>
          <a:prstGeom prst="rect">
            <a:avLst/>
          </a:prstGeom>
        </p:spPr>
        <p:txBody>
          <a:bodyPr wrap="square" bIns="0" anchor="b" anchorCtr="0"/>
          <a:lstStyle>
            <a:lvl1pPr>
              <a:buClr>
                <a:schemeClr val="tx1"/>
              </a:buCl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buClr>
                <a:schemeClr val="tx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a:t>Fourth level</a:t>
            </a:r>
            <a:endParaRPr lang="en-GB"/>
          </a:p>
        </p:txBody>
      </p:sp>
      <p:sp>
        <p:nvSpPr>
          <p:cNvPr id="6" name="Teksti kohatäide 3">
            <a:extLst>
              <a:ext uri="{FF2B5EF4-FFF2-40B4-BE49-F238E27FC236}">
                <a16:creationId xmlns:a16="http://schemas.microsoft.com/office/drawing/2014/main" id="{5DC5E15F-754B-3BB6-5778-4784912252C0}"/>
              </a:ext>
            </a:extLst>
          </p:cNvPr>
          <p:cNvSpPr>
            <a:spLocks noGrp="1"/>
          </p:cNvSpPr>
          <p:nvPr>
            <p:ph type="body" sz="quarter" idx="13" hasCustomPrompt="1"/>
          </p:nvPr>
        </p:nvSpPr>
        <p:spPr>
          <a:xfrm>
            <a:off x="6234117" y="1962614"/>
            <a:ext cx="5333998" cy="4274673"/>
          </a:xfrm>
          <a:prstGeom prst="rect">
            <a:avLst/>
          </a:prstGeom>
        </p:spPr>
        <p:txBody>
          <a:bodyPr anchor="b" anchorCtr="0"/>
          <a:lstStyle>
            <a:lvl1pPr>
              <a:buClr>
                <a:schemeClr val="tx1"/>
              </a:buCl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buClr>
                <a:schemeClr val="tx1"/>
              </a:buClr>
              <a:defRPr>
                <a:solidFill>
                  <a:schemeClr val="bg1"/>
                </a:solidFill>
              </a:defRPr>
            </a:lvl4pPr>
            <a:lvl5pPr>
              <a:buClr>
                <a:schemeClr val="bg1"/>
              </a:buClr>
              <a:defRPr>
                <a:solidFill>
                  <a:schemeClr val="bg1"/>
                </a:solidFill>
              </a:defRPr>
            </a:lvl5pPr>
          </a:lstStyle>
          <a:p>
            <a:pPr lvl="0"/>
            <a:r>
              <a:rPr lang="en-US"/>
              <a:t>First level</a:t>
            </a:r>
          </a:p>
          <a:p>
            <a:pPr lvl="1"/>
            <a:r>
              <a:rPr lang="en-US"/>
              <a:t>Second Level</a:t>
            </a:r>
          </a:p>
          <a:p>
            <a:pPr lvl="2"/>
            <a:r>
              <a:rPr lang="en-US"/>
              <a:t>Third level</a:t>
            </a:r>
          </a:p>
          <a:p>
            <a:pPr lvl="3"/>
            <a:r>
              <a:rPr lang="en-US"/>
              <a:t>Fourth level</a:t>
            </a:r>
            <a:endParaRPr lang="en-GB"/>
          </a:p>
        </p:txBody>
      </p:sp>
    </p:spTree>
    <p:extLst>
      <p:ext uri="{BB962C8B-B14F-4D97-AF65-F5344CB8AC3E}">
        <p14:creationId xmlns:p14="http://schemas.microsoft.com/office/powerpoint/2010/main" val="3210400156"/>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Sisu_Hall">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10944000" cy="1225755"/>
          </a:xfrm>
        </p:spPr>
        <p:txBody>
          <a:bodyPr/>
          <a:lstStyle>
            <a:lvl1pPr>
              <a:defRPr>
                <a:solidFill>
                  <a:schemeClr val="tx1"/>
                </a:solidFill>
              </a:defRPr>
            </a:lvl1pPr>
          </a:lstStyle>
          <a:p>
            <a:r>
              <a:rPr lang="et-EE"/>
              <a:t>Klõpsake juhteksemplari pealkirja laadi redigeerimiseks</a:t>
            </a:r>
            <a:endParaRPr lang="en-GB"/>
          </a:p>
        </p:txBody>
      </p:sp>
      <p:sp>
        <p:nvSpPr>
          <p:cNvPr id="5" name="Text Placeholder 8">
            <a:extLst>
              <a:ext uri="{FF2B5EF4-FFF2-40B4-BE49-F238E27FC236}">
                <a16:creationId xmlns:a16="http://schemas.microsoft.com/office/drawing/2014/main" id="{74F2DA10-9148-B9D4-4FD7-0F1FC4FB9E5D}"/>
              </a:ext>
            </a:extLst>
          </p:cNvPr>
          <p:cNvSpPr>
            <a:spLocks noGrp="1"/>
          </p:cNvSpPr>
          <p:nvPr>
            <p:ph type="body" sz="quarter" idx="12" hasCustomPrompt="1"/>
          </p:nvPr>
        </p:nvSpPr>
        <p:spPr>
          <a:xfrm>
            <a:off x="623887" y="1962616"/>
            <a:ext cx="5333998" cy="4274672"/>
          </a:xfrm>
          <a:prstGeom prst="rect">
            <a:avLst/>
          </a:prstGeom>
        </p:spPr>
        <p:txBody>
          <a:bodyPr wrap="square" bIns="0" anchor="b" anchorCtr="0"/>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a:t>Fourth level</a:t>
            </a:r>
            <a:endParaRPr lang="en-GB"/>
          </a:p>
        </p:txBody>
      </p:sp>
      <p:sp>
        <p:nvSpPr>
          <p:cNvPr id="8" name="Teksti kohatäide 3">
            <a:extLst>
              <a:ext uri="{FF2B5EF4-FFF2-40B4-BE49-F238E27FC236}">
                <a16:creationId xmlns:a16="http://schemas.microsoft.com/office/drawing/2014/main" id="{F8DBE1C6-1619-02CD-145F-80D5F6F61BE2}"/>
              </a:ext>
            </a:extLst>
          </p:cNvPr>
          <p:cNvSpPr>
            <a:spLocks noGrp="1"/>
          </p:cNvSpPr>
          <p:nvPr>
            <p:ph type="body" sz="quarter" idx="13" hasCustomPrompt="1"/>
          </p:nvPr>
        </p:nvSpPr>
        <p:spPr>
          <a:xfrm>
            <a:off x="6234117" y="1962616"/>
            <a:ext cx="5333770" cy="4274672"/>
          </a:xfrm>
          <a:prstGeom prst="rect">
            <a:avLst/>
          </a:prstGeom>
        </p:spPr>
        <p:txBody>
          <a:bodyPr anchor="b" anchorCtr="0"/>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a:t>Fourth level</a:t>
            </a:r>
            <a:endParaRPr lang="en-GB"/>
          </a:p>
        </p:txBody>
      </p:sp>
    </p:spTree>
    <p:extLst>
      <p:ext uri="{BB962C8B-B14F-4D97-AF65-F5344CB8AC3E}">
        <p14:creationId xmlns:p14="http://schemas.microsoft.com/office/powerpoint/2010/main" val="2017369339"/>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Sisu_Valge">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D61E035-0075-833A-FD33-B4AD08FC2F70}"/>
              </a:ext>
            </a:extLst>
          </p:cNvPr>
          <p:cNvSpPr>
            <a:spLocks noGrp="1"/>
          </p:cNvSpPr>
          <p:nvPr>
            <p:ph type="title"/>
          </p:nvPr>
        </p:nvSpPr>
        <p:spPr>
          <a:xfrm>
            <a:off x="623887" y="658801"/>
            <a:ext cx="10944000" cy="1225755"/>
          </a:xfrm>
        </p:spPr>
        <p:txBody>
          <a:bodyPr/>
          <a:lstStyle>
            <a:lvl1pPr>
              <a:defRPr>
                <a:solidFill>
                  <a:schemeClr val="tx2"/>
                </a:solidFill>
              </a:defRPr>
            </a:lvl1pPr>
          </a:lstStyle>
          <a:p>
            <a:r>
              <a:rPr lang="et-EE"/>
              <a:t>Klõpsake juhteksemplari pealkirja laadi redigeerimiseks</a:t>
            </a:r>
            <a:endParaRPr lang="en-GB"/>
          </a:p>
        </p:txBody>
      </p:sp>
      <p:sp>
        <p:nvSpPr>
          <p:cNvPr id="5" name="Text Placeholder 8">
            <a:extLst>
              <a:ext uri="{FF2B5EF4-FFF2-40B4-BE49-F238E27FC236}">
                <a16:creationId xmlns:a16="http://schemas.microsoft.com/office/drawing/2014/main" id="{1CE97DD7-FBBF-6297-4FC5-D872BF8E6467}"/>
              </a:ext>
            </a:extLst>
          </p:cNvPr>
          <p:cNvSpPr>
            <a:spLocks noGrp="1"/>
          </p:cNvSpPr>
          <p:nvPr>
            <p:ph type="body" sz="quarter" idx="12" hasCustomPrompt="1"/>
          </p:nvPr>
        </p:nvSpPr>
        <p:spPr>
          <a:xfrm>
            <a:off x="623887" y="1962616"/>
            <a:ext cx="5333998" cy="4274672"/>
          </a:xfrm>
          <a:prstGeom prst="rect">
            <a:avLst/>
          </a:prstGeom>
        </p:spPr>
        <p:txBody>
          <a:bodyPr wrap="square" bIns="0" anchor="b" anchorCtr="0"/>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a:t>Fourth level</a:t>
            </a:r>
            <a:endParaRPr lang="en-GB"/>
          </a:p>
        </p:txBody>
      </p:sp>
      <p:sp>
        <p:nvSpPr>
          <p:cNvPr id="6" name="Teksti kohatäide 3">
            <a:extLst>
              <a:ext uri="{FF2B5EF4-FFF2-40B4-BE49-F238E27FC236}">
                <a16:creationId xmlns:a16="http://schemas.microsoft.com/office/drawing/2014/main" id="{0264A5E0-A977-E6C5-D4C2-E5808E724F00}"/>
              </a:ext>
            </a:extLst>
          </p:cNvPr>
          <p:cNvSpPr>
            <a:spLocks noGrp="1"/>
          </p:cNvSpPr>
          <p:nvPr>
            <p:ph type="body" sz="quarter" idx="13" hasCustomPrompt="1"/>
          </p:nvPr>
        </p:nvSpPr>
        <p:spPr>
          <a:xfrm>
            <a:off x="6234117" y="1962616"/>
            <a:ext cx="5333770" cy="4274672"/>
          </a:xfrm>
          <a:prstGeom prst="rect">
            <a:avLst/>
          </a:prstGeom>
        </p:spPr>
        <p:txBody>
          <a:bodyPr anchor="b" anchorCtr="0"/>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a:t>Fourth level</a:t>
            </a:r>
            <a:endParaRPr lang="en-GB"/>
          </a:p>
        </p:txBody>
      </p:sp>
    </p:spTree>
    <p:extLst>
      <p:ext uri="{BB962C8B-B14F-4D97-AF65-F5344CB8AC3E}">
        <p14:creationId xmlns:p14="http://schemas.microsoft.com/office/powerpoint/2010/main" val="3588816030"/>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5_Sisu_Suur list_sinine">
    <p:bg>
      <p:bgRef idx="1001">
        <a:schemeClr val="bg2"/>
      </p:bgRef>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DFF7499B-C7EA-E456-F005-43E96D8C246E}"/>
              </a:ext>
            </a:extLst>
          </p:cNvPr>
          <p:cNvSpPr>
            <a:spLocks noGrp="1"/>
          </p:cNvSpPr>
          <p:nvPr>
            <p:ph type="body" sz="quarter" idx="10" hasCustomPrompt="1"/>
          </p:nvPr>
        </p:nvSpPr>
        <p:spPr>
          <a:xfrm>
            <a:off x="623889" y="2123440"/>
            <a:ext cx="10944225" cy="4113849"/>
          </a:xfrm>
          <a:prstGeom prst="rect">
            <a:avLst/>
          </a:prstGeom>
        </p:spPr>
        <p:txBody>
          <a:bodyPr anchor="t" anchorCtr="0">
            <a:normAutofit/>
          </a:bodyPr>
          <a:lstStyle>
            <a:lvl1pPr marL="719982" indent="-719982">
              <a:lnSpc>
                <a:spcPct val="100000"/>
              </a:lnSpc>
              <a:spcBef>
                <a:spcPts val="0"/>
              </a:spcBef>
              <a:spcAft>
                <a:spcPts val="1200"/>
              </a:spcAft>
              <a:buClr>
                <a:schemeClr val="bg1"/>
              </a:buClr>
              <a:buFont typeface="Roboto"/>
              <a:buChar char="●"/>
              <a:defRPr sz="3600" b="0" i="0">
                <a:solidFill>
                  <a:schemeClr val="tx1"/>
                </a:solidFill>
                <a:latin typeface="+mn-lt"/>
                <a:ea typeface="Roboto Light" panose="02000000000000000000" pitchFamily="2" charset="0"/>
              </a:defRPr>
            </a:lvl1pPr>
            <a:lvl2pPr marL="539987" indent="-269993">
              <a:buClr>
                <a:schemeClr val="bg1"/>
              </a:buClr>
              <a:buFont typeface="Roboto" panose="020B0303040504020204" pitchFamily="34" charset="0"/>
              <a:buChar char="+"/>
              <a:defRPr sz="5000">
                <a:solidFill>
                  <a:schemeClr val="bg1"/>
                </a:solidFill>
                <a:latin typeface="+mj-lt"/>
              </a:defRPr>
            </a:lvl2pPr>
            <a:lvl3pPr marL="809980" indent="-269993">
              <a:buClr>
                <a:schemeClr val="bg1"/>
              </a:buClr>
              <a:buFont typeface="Roboto" panose="020B0303040504020204" pitchFamily="34" charset="0"/>
              <a:buChar char="+"/>
              <a:defRPr sz="5000">
                <a:solidFill>
                  <a:schemeClr val="bg1"/>
                </a:solidFill>
                <a:latin typeface="+mj-lt"/>
              </a:defRPr>
            </a:lvl3pPr>
            <a:lvl4pPr marL="1169971" indent="-269993">
              <a:buClr>
                <a:schemeClr val="bg1"/>
              </a:buClr>
              <a:buFont typeface="Roboto" panose="020B0303040504020204" pitchFamily="34" charset="0"/>
              <a:buChar char="+"/>
              <a:defRPr sz="5000">
                <a:solidFill>
                  <a:schemeClr val="bg1"/>
                </a:solidFill>
                <a:latin typeface="+mj-lt"/>
              </a:defRPr>
            </a:lvl4pPr>
            <a:lvl5pPr marL="1079973" indent="-269993">
              <a:buClr>
                <a:schemeClr val="bg1"/>
              </a:buClr>
              <a:buFont typeface="Roboto" panose="020B0303040504020204" pitchFamily="34" charset="0"/>
              <a:buChar char="+"/>
              <a:defRPr sz="5000">
                <a:solidFill>
                  <a:schemeClr val="bg1"/>
                </a:solidFill>
                <a:latin typeface="+mj-lt"/>
              </a:defRPr>
            </a:lvl5pPr>
          </a:lstStyle>
          <a:p>
            <a:pPr lvl="0"/>
            <a:r>
              <a:rPr lang="en-US"/>
              <a:t>large bullet list</a:t>
            </a:r>
          </a:p>
        </p:txBody>
      </p:sp>
      <p:sp>
        <p:nvSpPr>
          <p:cNvPr id="3" name="Title 1">
            <a:extLst>
              <a:ext uri="{FF2B5EF4-FFF2-40B4-BE49-F238E27FC236}">
                <a16:creationId xmlns:a16="http://schemas.microsoft.com/office/drawing/2014/main" id="{17101A4D-2552-C188-EE4A-CB4B50586C19}"/>
              </a:ext>
            </a:extLst>
          </p:cNvPr>
          <p:cNvSpPr>
            <a:spLocks noGrp="1"/>
          </p:cNvSpPr>
          <p:nvPr>
            <p:ph type="title"/>
          </p:nvPr>
        </p:nvSpPr>
        <p:spPr>
          <a:xfrm>
            <a:off x="623887" y="658801"/>
            <a:ext cx="10944224" cy="1617675"/>
          </a:xfrm>
        </p:spPr>
        <p:txBody>
          <a:bodyPr/>
          <a:lstStyle>
            <a:lvl1pPr>
              <a:defRPr>
                <a:solidFill>
                  <a:schemeClr val="tx1"/>
                </a:solidFill>
                <a:latin typeface="+mj-lt"/>
              </a:defRPr>
            </a:lvl1pPr>
          </a:lstStyle>
          <a:p>
            <a:r>
              <a:rPr lang="et-EE"/>
              <a:t>Klõpsake juhteksemplari pealkirja laadi redigeerimiseks</a:t>
            </a:r>
            <a:endParaRPr lang="en-GB"/>
          </a:p>
        </p:txBody>
      </p:sp>
    </p:spTree>
    <p:extLst>
      <p:ext uri="{BB962C8B-B14F-4D97-AF65-F5344CB8AC3E}">
        <p14:creationId xmlns:p14="http://schemas.microsoft.com/office/powerpoint/2010/main" val="642889117"/>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Esi/tagaleht logoga ENG">
    <p:bg>
      <p:bgPr>
        <a:solidFill>
          <a:schemeClr val="bg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323FCC4-5DCD-F3B3-756C-4C1DA8362525}"/>
              </a:ext>
            </a:extLst>
          </p:cNvPr>
          <p:cNvSpPr>
            <a:spLocks noGrp="1"/>
          </p:cNvSpPr>
          <p:nvPr>
            <p:ph type="pic" sz="quarter" idx="17" hasCustomPrompt="1"/>
          </p:nvPr>
        </p:nvSpPr>
        <p:spPr>
          <a:xfrm>
            <a:off x="5627727" y="0"/>
            <a:ext cx="6561873" cy="6858000"/>
          </a:xfrm>
          <a:custGeom>
            <a:avLst/>
            <a:gdLst>
              <a:gd name="connsiteX0" fmla="*/ 8254334 w 12189600"/>
              <a:gd name="connsiteY0" fmla="*/ 0 h 6858000"/>
              <a:gd name="connsiteX1" fmla="*/ 12189600 w 12189600"/>
              <a:gd name="connsiteY1" fmla="*/ 0 h 6858000"/>
              <a:gd name="connsiteX2" fmla="*/ 12189600 w 12189600"/>
              <a:gd name="connsiteY2" fmla="*/ 5486829 h 6858000"/>
              <a:gd name="connsiteX3" fmla="*/ 10049094 w 12189600"/>
              <a:gd name="connsiteY3" fmla="*/ 5486829 h 6858000"/>
              <a:gd name="connsiteX4" fmla="*/ 9574352 w 12189600"/>
              <a:gd name="connsiteY4" fmla="*/ 5960366 h 6858000"/>
              <a:gd name="connsiteX5" fmla="*/ 10049094 w 12189600"/>
              <a:gd name="connsiteY5" fmla="*/ 6434392 h 6858000"/>
              <a:gd name="connsiteX6" fmla="*/ 12189600 w 12189600"/>
              <a:gd name="connsiteY6" fmla="*/ 6434392 h 6858000"/>
              <a:gd name="connsiteX7" fmla="*/ 12189600 w 12189600"/>
              <a:gd name="connsiteY7" fmla="*/ 6858000 h 6858000"/>
              <a:gd name="connsiteX8" fmla="*/ 0 w 12189600"/>
              <a:gd name="connsiteY8" fmla="*/ 6858000 h 6858000"/>
              <a:gd name="connsiteX9" fmla="*/ 0 w 12189600"/>
              <a:gd name="connsiteY9" fmla="*/ 6855671 h 6858000"/>
              <a:gd name="connsiteX10" fmla="*/ 5627727 w 12189600"/>
              <a:gd name="connsiteY10" fmla="*/ 6855671 h 6858000"/>
              <a:gd name="connsiteX11" fmla="*/ 8254334 w 12189600"/>
              <a:gd name="connsiteY11" fmla="*/ 0 h 6858000"/>
              <a:gd name="connsiteX0" fmla="*/ 8254334 w 12189600"/>
              <a:gd name="connsiteY0" fmla="*/ 0 h 6858000"/>
              <a:gd name="connsiteX1" fmla="*/ 12189600 w 12189600"/>
              <a:gd name="connsiteY1" fmla="*/ 0 h 6858000"/>
              <a:gd name="connsiteX2" fmla="*/ 12189600 w 12189600"/>
              <a:gd name="connsiteY2" fmla="*/ 5486829 h 6858000"/>
              <a:gd name="connsiteX3" fmla="*/ 10049094 w 12189600"/>
              <a:gd name="connsiteY3" fmla="*/ 5486829 h 6858000"/>
              <a:gd name="connsiteX4" fmla="*/ 9574352 w 12189600"/>
              <a:gd name="connsiteY4" fmla="*/ 5960366 h 6858000"/>
              <a:gd name="connsiteX5" fmla="*/ 10049094 w 12189600"/>
              <a:gd name="connsiteY5" fmla="*/ 6434392 h 6858000"/>
              <a:gd name="connsiteX6" fmla="*/ 12189600 w 12189600"/>
              <a:gd name="connsiteY6" fmla="*/ 6434392 h 6858000"/>
              <a:gd name="connsiteX7" fmla="*/ 12189600 w 12189600"/>
              <a:gd name="connsiteY7" fmla="*/ 6858000 h 6858000"/>
              <a:gd name="connsiteX8" fmla="*/ 0 w 12189600"/>
              <a:gd name="connsiteY8" fmla="*/ 6858000 h 6858000"/>
              <a:gd name="connsiteX9" fmla="*/ 5627727 w 12189600"/>
              <a:gd name="connsiteY9" fmla="*/ 6855671 h 6858000"/>
              <a:gd name="connsiteX10" fmla="*/ 8254334 w 12189600"/>
              <a:gd name="connsiteY10" fmla="*/ 0 h 6858000"/>
              <a:gd name="connsiteX0" fmla="*/ 2626607 w 6561873"/>
              <a:gd name="connsiteY0" fmla="*/ 0 h 6858000"/>
              <a:gd name="connsiteX1" fmla="*/ 6561873 w 6561873"/>
              <a:gd name="connsiteY1" fmla="*/ 0 h 6858000"/>
              <a:gd name="connsiteX2" fmla="*/ 6561873 w 6561873"/>
              <a:gd name="connsiteY2" fmla="*/ 5486829 h 6858000"/>
              <a:gd name="connsiteX3" fmla="*/ 4421367 w 6561873"/>
              <a:gd name="connsiteY3" fmla="*/ 5486829 h 6858000"/>
              <a:gd name="connsiteX4" fmla="*/ 3946625 w 6561873"/>
              <a:gd name="connsiteY4" fmla="*/ 5960366 h 6858000"/>
              <a:gd name="connsiteX5" fmla="*/ 4421367 w 6561873"/>
              <a:gd name="connsiteY5" fmla="*/ 6434392 h 6858000"/>
              <a:gd name="connsiteX6" fmla="*/ 6561873 w 6561873"/>
              <a:gd name="connsiteY6" fmla="*/ 6434392 h 6858000"/>
              <a:gd name="connsiteX7" fmla="*/ 6561873 w 6561873"/>
              <a:gd name="connsiteY7" fmla="*/ 6858000 h 6858000"/>
              <a:gd name="connsiteX8" fmla="*/ 0 w 6561873"/>
              <a:gd name="connsiteY8" fmla="*/ 6855671 h 6858000"/>
              <a:gd name="connsiteX9" fmla="*/ 2626607 w 6561873"/>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61873" h="6858000">
                <a:moveTo>
                  <a:pt x="2626607" y="0"/>
                </a:moveTo>
                <a:lnTo>
                  <a:pt x="6561873" y="0"/>
                </a:lnTo>
                <a:lnTo>
                  <a:pt x="6561873" y="5486829"/>
                </a:lnTo>
                <a:lnTo>
                  <a:pt x="4421367" y="5486829"/>
                </a:lnTo>
                <a:cubicBezTo>
                  <a:pt x="4159255" y="5486829"/>
                  <a:pt x="3946625" y="5698919"/>
                  <a:pt x="3946625" y="5960366"/>
                </a:cubicBezTo>
                <a:cubicBezTo>
                  <a:pt x="3946625" y="6222302"/>
                  <a:pt x="4159255" y="6434392"/>
                  <a:pt x="4421367" y="6434392"/>
                </a:cubicBezTo>
                <a:lnTo>
                  <a:pt x="6561873" y="6434392"/>
                </a:lnTo>
                <a:lnTo>
                  <a:pt x="6561873" y="6858000"/>
                </a:lnTo>
                <a:lnTo>
                  <a:pt x="0" y="6855671"/>
                </a:lnTo>
                <a:cubicBezTo>
                  <a:pt x="1630590" y="5035972"/>
                  <a:pt x="2623240" y="2633860"/>
                  <a:pt x="2626607" y="0"/>
                </a:cubicBezTo>
                <a:close/>
              </a:path>
            </a:pathLst>
          </a:custGeom>
          <a:solidFill>
            <a:schemeClr val="accent2"/>
          </a:solidFill>
        </p:spPr>
        <p:txBody>
          <a:bodyPr wrap="square" anchor="ctr">
            <a:noAutofit/>
          </a:bodyPr>
          <a:lstStyle>
            <a:lvl1pPr marL="0" indent="0" algn="ctr">
              <a:buNone/>
              <a:defRPr>
                <a:solidFill>
                  <a:schemeClr val="bg1"/>
                </a:solidFill>
              </a:defRPr>
            </a:lvl1pPr>
            <a:lvl4pPr marL="899978" indent="0" algn="ctr">
              <a:buNone/>
              <a:defRPr>
                <a:solidFill>
                  <a:schemeClr val="bg1"/>
                </a:solidFill>
              </a:defRPr>
            </a:lvl4pPr>
          </a:lstStyle>
          <a:p>
            <a:r>
              <a:rPr lang="en-GB"/>
              <a:t>                Click icon to add pictures</a:t>
            </a:r>
          </a:p>
        </p:txBody>
      </p:sp>
      <p:sp>
        <p:nvSpPr>
          <p:cNvPr id="5" name="Teksti kohatäide 6">
            <a:extLst>
              <a:ext uri="{FF2B5EF4-FFF2-40B4-BE49-F238E27FC236}">
                <a16:creationId xmlns:a16="http://schemas.microsoft.com/office/drawing/2014/main" id="{AC0972FF-6B3E-534D-42D6-92D2C7230035}"/>
              </a:ext>
            </a:extLst>
          </p:cNvPr>
          <p:cNvSpPr>
            <a:spLocks noGrp="1"/>
          </p:cNvSpPr>
          <p:nvPr>
            <p:ph type="body" sz="quarter" idx="11"/>
          </p:nvPr>
        </p:nvSpPr>
        <p:spPr>
          <a:xfrm>
            <a:off x="726940" y="3429002"/>
            <a:ext cx="4629853" cy="2808287"/>
          </a:xfrm>
          <a:prstGeom prst="rect">
            <a:avLst/>
          </a:prstGeom>
        </p:spPr>
        <p:txBody>
          <a:bodyPr anchor="b"/>
          <a:lstStyle>
            <a:lvl1pPr marL="0" indent="0">
              <a:buNone/>
              <a:defRPr sz="1800" b="0" i="0">
                <a:latin typeface="+mn-lt"/>
                <a:ea typeface="Roboto" panose="02000000000000000000" pitchFamily="2" charset="0"/>
              </a:defRPr>
            </a:lvl1pPr>
          </a:lstStyle>
          <a:p>
            <a:pPr lvl="0"/>
            <a:r>
              <a:rPr lang="et-EE" sz="2000"/>
              <a:t>Klõpsake juhteksemplari tekstilaadide redigeerimiseks</a:t>
            </a:r>
          </a:p>
        </p:txBody>
      </p:sp>
      <p:sp>
        <p:nvSpPr>
          <p:cNvPr id="10" name="Title 1">
            <a:extLst>
              <a:ext uri="{FF2B5EF4-FFF2-40B4-BE49-F238E27FC236}">
                <a16:creationId xmlns:a16="http://schemas.microsoft.com/office/drawing/2014/main" id="{96FE6F80-8390-484E-C7E2-E30C3A7C149B}"/>
              </a:ext>
            </a:extLst>
          </p:cNvPr>
          <p:cNvSpPr>
            <a:spLocks noGrp="1"/>
          </p:cNvSpPr>
          <p:nvPr>
            <p:ph type="title"/>
          </p:nvPr>
        </p:nvSpPr>
        <p:spPr>
          <a:xfrm>
            <a:off x="1004762" y="657225"/>
            <a:ext cx="6439384" cy="1619251"/>
          </a:xfrm>
        </p:spPr>
        <p:txBody>
          <a:bodyPr/>
          <a:lstStyle>
            <a:lvl1pPr>
              <a:defRPr sz="6000" b="0" i="0">
                <a:solidFill>
                  <a:schemeClr val="tx1"/>
                </a:solidFill>
                <a:latin typeface="+mj-lt"/>
              </a:defRPr>
            </a:lvl1pPr>
          </a:lstStyle>
          <a:p>
            <a:r>
              <a:rPr lang="et-EE"/>
              <a:t>Klõpsake juhteksemplari pealkirja laadi redigeerimiseks</a:t>
            </a:r>
            <a:endParaRPr lang="en-EE"/>
          </a:p>
        </p:txBody>
      </p:sp>
      <p:sp>
        <p:nvSpPr>
          <p:cNvPr id="2" name="Text Placeholder 7">
            <a:extLst>
              <a:ext uri="{FF2B5EF4-FFF2-40B4-BE49-F238E27FC236}">
                <a16:creationId xmlns:a16="http://schemas.microsoft.com/office/drawing/2014/main" id="{E2B982F5-6047-51D9-C45B-4E85C19FDAE2}"/>
              </a:ext>
            </a:extLst>
          </p:cNvPr>
          <p:cNvSpPr>
            <a:spLocks noGrp="1"/>
          </p:cNvSpPr>
          <p:nvPr>
            <p:ph type="body" sz="quarter" idx="13" hasCustomPrompt="1"/>
          </p:nvPr>
        </p:nvSpPr>
        <p:spPr>
          <a:xfrm>
            <a:off x="11568113" y="657225"/>
            <a:ext cx="360363" cy="2808288"/>
          </a:xfrm>
          <a:prstGeom prst="rect">
            <a:avLst/>
          </a:prstGeom>
        </p:spPr>
        <p:txBody>
          <a:bodyPr vert="vert270" bIns="0"/>
          <a:lstStyle>
            <a:lvl1pPr marL="0" indent="0" algn="r">
              <a:buNone/>
              <a:defRPr sz="800">
                <a:solidFill>
                  <a:schemeClr val="bg1"/>
                </a:solidFill>
              </a:defRPr>
            </a:lvl1pPr>
            <a:lvl2pPr marL="180970" indent="0">
              <a:buNone/>
              <a:defRPr sz="800">
                <a:solidFill>
                  <a:schemeClr val="bg1"/>
                </a:solidFill>
              </a:defRPr>
            </a:lvl2pPr>
            <a:lvl3pPr marL="361942" indent="0">
              <a:buNone/>
              <a:defRPr sz="800">
                <a:solidFill>
                  <a:schemeClr val="bg1"/>
                </a:solidFill>
              </a:defRPr>
            </a:lvl3pPr>
            <a:lvl4pPr marL="542912" indent="0">
              <a:buNone/>
              <a:defRPr sz="800">
                <a:solidFill>
                  <a:schemeClr val="bg1"/>
                </a:solidFill>
              </a:defRPr>
            </a:lvl4pPr>
            <a:lvl5pPr marL="714357" indent="0">
              <a:buNone/>
              <a:defRPr sz="800">
                <a:solidFill>
                  <a:schemeClr val="bg1"/>
                </a:solidFill>
              </a:defRPr>
            </a:lvl5pPr>
          </a:lstStyle>
          <a:p>
            <a:pPr lvl="0"/>
            <a:r>
              <a:rPr lang="en-US"/>
              <a:t>© Copyright</a:t>
            </a:r>
            <a:endParaRPr lang="en-GB"/>
          </a:p>
        </p:txBody>
      </p:sp>
      <p:sp>
        <p:nvSpPr>
          <p:cNvPr id="3" name="Rectangle 2">
            <a:extLst>
              <a:ext uri="{FF2B5EF4-FFF2-40B4-BE49-F238E27FC236}">
                <a16:creationId xmlns:a16="http://schemas.microsoft.com/office/drawing/2014/main" id="{4C3187B4-17C9-D6A6-54B1-7D91DB83302A}"/>
              </a:ext>
            </a:extLst>
          </p:cNvPr>
          <p:cNvSpPr/>
          <p:nvPr/>
        </p:nvSpPr>
        <p:spPr>
          <a:xfrm flipH="1">
            <a:off x="726940" y="536818"/>
            <a:ext cx="45719" cy="1860064"/>
          </a:xfrm>
          <a:prstGeom prst="rect">
            <a:avLst/>
          </a:prstGeom>
          <a:solidFill>
            <a:schemeClr val="tx2"/>
          </a:solidFill>
          <a:ln w="9017" cap="flat">
            <a:noFill/>
            <a:prstDash val="solid"/>
            <a:miter/>
          </a:ln>
        </p:spPr>
        <p:txBody>
          <a:bodyPr rtlCol="0" anchor="ctr"/>
          <a:lstStyle/>
          <a:p>
            <a:pPr algn="l"/>
            <a:endParaRPr lang="en-EE">
              <a:solidFill>
                <a:schemeClr val="accent2"/>
              </a:solidFill>
            </a:endParaRPr>
          </a:p>
        </p:txBody>
      </p:sp>
      <p:sp>
        <p:nvSpPr>
          <p:cNvPr id="4" name="Rectangle 3">
            <a:extLst>
              <a:ext uri="{FF2B5EF4-FFF2-40B4-BE49-F238E27FC236}">
                <a16:creationId xmlns:a16="http://schemas.microsoft.com/office/drawing/2014/main" id="{C7897616-0AC4-4BAF-70A0-BB834A611FD1}"/>
              </a:ext>
            </a:extLst>
          </p:cNvPr>
          <p:cNvSpPr/>
          <p:nvPr userDrawn="1"/>
        </p:nvSpPr>
        <p:spPr>
          <a:xfrm flipH="1">
            <a:off x="726940" y="536818"/>
            <a:ext cx="45719" cy="1860064"/>
          </a:xfrm>
          <a:prstGeom prst="rect">
            <a:avLst/>
          </a:prstGeom>
          <a:solidFill>
            <a:schemeClr val="tx2"/>
          </a:solidFill>
          <a:ln w="9017" cap="flat">
            <a:noFill/>
            <a:prstDash val="solid"/>
            <a:miter/>
          </a:ln>
        </p:spPr>
        <p:txBody>
          <a:bodyPr rtlCol="0" anchor="ctr"/>
          <a:lstStyle/>
          <a:p>
            <a:pPr algn="l"/>
            <a:endParaRPr lang="en-EE">
              <a:solidFill>
                <a:schemeClr val="accent2"/>
              </a:solidFill>
            </a:endParaRPr>
          </a:p>
        </p:txBody>
      </p:sp>
      <p:pic>
        <p:nvPicPr>
          <p:cNvPr id="14" name="Picture 13">
            <a:extLst>
              <a:ext uri="{FF2B5EF4-FFF2-40B4-BE49-F238E27FC236}">
                <a16:creationId xmlns:a16="http://schemas.microsoft.com/office/drawing/2014/main" id="{907FF434-BC83-A2EC-E948-27F59EA1446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746858" y="5493949"/>
            <a:ext cx="2438400" cy="977508"/>
          </a:xfrm>
          <a:prstGeom prst="rect">
            <a:avLst/>
          </a:prstGeom>
        </p:spPr>
      </p:pic>
    </p:spTree>
    <p:extLst>
      <p:ext uri="{BB962C8B-B14F-4D97-AF65-F5344CB8AC3E}">
        <p14:creationId xmlns:p14="http://schemas.microsoft.com/office/powerpoint/2010/main" val="740526293"/>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5_Sisu_Suur list_Hall">
    <p:bg>
      <p:bgPr>
        <a:solidFill>
          <a:srgbClr val="F0F1F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27D9916-8724-20C4-81E3-147203331DB5}"/>
              </a:ext>
            </a:extLst>
          </p:cNvPr>
          <p:cNvSpPr>
            <a:spLocks noGrp="1"/>
          </p:cNvSpPr>
          <p:nvPr>
            <p:ph type="title"/>
          </p:nvPr>
        </p:nvSpPr>
        <p:spPr>
          <a:xfrm>
            <a:off x="623887" y="658801"/>
            <a:ext cx="10944224" cy="1617675"/>
          </a:xfrm>
        </p:spPr>
        <p:txBody>
          <a:bodyPr/>
          <a:lstStyle>
            <a:lvl1pPr>
              <a:defRPr>
                <a:solidFill>
                  <a:schemeClr val="tx1"/>
                </a:solidFill>
                <a:latin typeface="+mj-lt"/>
              </a:defRPr>
            </a:lvl1pPr>
          </a:lstStyle>
          <a:p>
            <a:r>
              <a:rPr lang="et-EE"/>
              <a:t>Klõpsake juhteksemplari pealkirja laadi redigeerimiseks</a:t>
            </a:r>
            <a:endParaRPr lang="en-GB"/>
          </a:p>
        </p:txBody>
      </p:sp>
      <p:sp>
        <p:nvSpPr>
          <p:cNvPr id="3" name="Text Placeholder 3">
            <a:extLst>
              <a:ext uri="{FF2B5EF4-FFF2-40B4-BE49-F238E27FC236}">
                <a16:creationId xmlns:a16="http://schemas.microsoft.com/office/drawing/2014/main" id="{A43C64AC-9BFE-CB32-A656-6E3F2650D237}"/>
              </a:ext>
            </a:extLst>
          </p:cNvPr>
          <p:cNvSpPr>
            <a:spLocks noGrp="1"/>
          </p:cNvSpPr>
          <p:nvPr>
            <p:ph type="body" sz="quarter" idx="10" hasCustomPrompt="1"/>
          </p:nvPr>
        </p:nvSpPr>
        <p:spPr>
          <a:xfrm>
            <a:off x="623889" y="2123440"/>
            <a:ext cx="10944225" cy="4113849"/>
          </a:xfrm>
          <a:prstGeom prst="rect">
            <a:avLst/>
          </a:prstGeom>
        </p:spPr>
        <p:txBody>
          <a:bodyPr anchor="t" anchorCtr="0">
            <a:normAutofit/>
          </a:bodyPr>
          <a:lstStyle>
            <a:lvl1pPr marL="685800" indent="-685800">
              <a:lnSpc>
                <a:spcPct val="100000"/>
              </a:lnSpc>
              <a:spcBef>
                <a:spcPts val="0"/>
              </a:spcBef>
              <a:spcAft>
                <a:spcPts val="1200"/>
              </a:spcAft>
              <a:buClr>
                <a:schemeClr val="accent5"/>
              </a:buClr>
              <a:buFont typeface="Roboto"/>
              <a:buChar char="●"/>
              <a:defRPr sz="3600" b="0" i="0">
                <a:solidFill>
                  <a:schemeClr val="tx1"/>
                </a:solidFill>
                <a:latin typeface="+mn-lt"/>
                <a:ea typeface="Roboto Light" panose="02000000000000000000" pitchFamily="2" charset="0"/>
              </a:defRPr>
            </a:lvl1pPr>
            <a:lvl2pPr marL="539987" indent="-269993">
              <a:buClr>
                <a:schemeClr val="bg1"/>
              </a:buClr>
              <a:buFont typeface="Roboto" panose="020B0303040504020204" pitchFamily="34" charset="0"/>
              <a:buChar char="+"/>
              <a:defRPr sz="5000">
                <a:solidFill>
                  <a:schemeClr val="bg1"/>
                </a:solidFill>
                <a:latin typeface="+mj-lt"/>
              </a:defRPr>
            </a:lvl2pPr>
            <a:lvl3pPr marL="809980" indent="-269993">
              <a:buClr>
                <a:schemeClr val="bg1"/>
              </a:buClr>
              <a:buFont typeface="Roboto" panose="020B0303040504020204" pitchFamily="34" charset="0"/>
              <a:buChar char="+"/>
              <a:defRPr sz="5000">
                <a:solidFill>
                  <a:schemeClr val="bg1"/>
                </a:solidFill>
                <a:latin typeface="+mj-lt"/>
              </a:defRPr>
            </a:lvl3pPr>
            <a:lvl4pPr marL="1169971" indent="-269993">
              <a:buClr>
                <a:schemeClr val="bg1"/>
              </a:buClr>
              <a:buFont typeface="Roboto" panose="020B0303040504020204" pitchFamily="34" charset="0"/>
              <a:buChar char="+"/>
              <a:defRPr sz="5000">
                <a:solidFill>
                  <a:schemeClr val="bg1"/>
                </a:solidFill>
                <a:latin typeface="+mj-lt"/>
              </a:defRPr>
            </a:lvl4pPr>
            <a:lvl5pPr marL="1079973" indent="-269993">
              <a:buClr>
                <a:schemeClr val="bg1"/>
              </a:buClr>
              <a:buFont typeface="Roboto" panose="020B0303040504020204" pitchFamily="34" charset="0"/>
              <a:buChar char="+"/>
              <a:defRPr sz="5000">
                <a:solidFill>
                  <a:schemeClr val="bg1"/>
                </a:solidFill>
                <a:latin typeface="+mj-lt"/>
              </a:defRPr>
            </a:lvl5pPr>
          </a:lstStyle>
          <a:p>
            <a:pPr lvl="0"/>
            <a:r>
              <a:rPr lang="en-US"/>
              <a:t>large bullet list</a:t>
            </a:r>
          </a:p>
        </p:txBody>
      </p:sp>
    </p:spTree>
    <p:extLst>
      <p:ext uri="{BB962C8B-B14F-4D97-AF65-F5344CB8AC3E}">
        <p14:creationId xmlns:p14="http://schemas.microsoft.com/office/powerpoint/2010/main" val="1554921540"/>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Sisu_Suur list_val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5DCA6-E3A5-A892-89D6-275D0E09D0E5}"/>
              </a:ext>
            </a:extLst>
          </p:cNvPr>
          <p:cNvSpPr>
            <a:spLocks noGrp="1"/>
          </p:cNvSpPr>
          <p:nvPr>
            <p:ph type="title"/>
          </p:nvPr>
        </p:nvSpPr>
        <p:spPr>
          <a:xfrm>
            <a:off x="623887" y="658801"/>
            <a:ext cx="10944224" cy="1617675"/>
          </a:xfrm>
        </p:spPr>
        <p:txBody>
          <a:bodyPr/>
          <a:lstStyle>
            <a:lvl1pPr>
              <a:defRPr>
                <a:solidFill>
                  <a:schemeClr val="tx2"/>
                </a:solidFill>
                <a:latin typeface="+mj-lt"/>
              </a:defRPr>
            </a:lvl1pPr>
          </a:lstStyle>
          <a:p>
            <a:r>
              <a:rPr lang="et-EE"/>
              <a:t>Klõpsake juhteksemplari pealkirja laadi redigeerimiseks</a:t>
            </a:r>
            <a:endParaRPr lang="en-GB"/>
          </a:p>
        </p:txBody>
      </p:sp>
      <p:sp>
        <p:nvSpPr>
          <p:cNvPr id="3" name="Text Placeholder 3">
            <a:extLst>
              <a:ext uri="{FF2B5EF4-FFF2-40B4-BE49-F238E27FC236}">
                <a16:creationId xmlns:a16="http://schemas.microsoft.com/office/drawing/2014/main" id="{0C178D0B-A45A-B66E-CD98-6C972FE50E7B}"/>
              </a:ext>
            </a:extLst>
          </p:cNvPr>
          <p:cNvSpPr>
            <a:spLocks noGrp="1"/>
          </p:cNvSpPr>
          <p:nvPr>
            <p:ph type="body" sz="quarter" idx="10" hasCustomPrompt="1"/>
          </p:nvPr>
        </p:nvSpPr>
        <p:spPr>
          <a:xfrm>
            <a:off x="623889" y="2123440"/>
            <a:ext cx="10944225" cy="4113849"/>
          </a:xfrm>
          <a:prstGeom prst="rect">
            <a:avLst/>
          </a:prstGeom>
        </p:spPr>
        <p:txBody>
          <a:bodyPr anchor="t" anchorCtr="0">
            <a:normAutofit/>
          </a:bodyPr>
          <a:lstStyle>
            <a:lvl1pPr marL="685800" indent="-685800">
              <a:lnSpc>
                <a:spcPct val="100000"/>
              </a:lnSpc>
              <a:spcBef>
                <a:spcPts val="0"/>
              </a:spcBef>
              <a:spcAft>
                <a:spcPts val="1200"/>
              </a:spcAft>
              <a:buClr>
                <a:schemeClr val="accent5"/>
              </a:buClr>
              <a:buFont typeface="Roboto"/>
              <a:buChar char="●"/>
              <a:defRPr sz="3600" b="0" i="0">
                <a:solidFill>
                  <a:schemeClr val="tx1"/>
                </a:solidFill>
                <a:latin typeface="+mn-lt"/>
                <a:ea typeface="Roboto Light" panose="02000000000000000000" pitchFamily="2" charset="0"/>
              </a:defRPr>
            </a:lvl1pPr>
            <a:lvl2pPr marL="539987" indent="-269993">
              <a:buClr>
                <a:schemeClr val="bg1"/>
              </a:buClr>
              <a:buFont typeface="Roboto" panose="020B0303040504020204" pitchFamily="34" charset="0"/>
              <a:buChar char="+"/>
              <a:defRPr sz="5000">
                <a:solidFill>
                  <a:schemeClr val="bg1"/>
                </a:solidFill>
                <a:latin typeface="+mj-lt"/>
              </a:defRPr>
            </a:lvl2pPr>
            <a:lvl3pPr marL="809980" indent="-269993">
              <a:buClr>
                <a:schemeClr val="bg1"/>
              </a:buClr>
              <a:buFont typeface="Roboto" panose="020B0303040504020204" pitchFamily="34" charset="0"/>
              <a:buChar char="+"/>
              <a:defRPr sz="5000">
                <a:solidFill>
                  <a:schemeClr val="bg1"/>
                </a:solidFill>
                <a:latin typeface="+mj-lt"/>
              </a:defRPr>
            </a:lvl3pPr>
            <a:lvl4pPr marL="1169971" indent="-269993">
              <a:buClr>
                <a:schemeClr val="bg1"/>
              </a:buClr>
              <a:buFont typeface="Roboto" panose="020B0303040504020204" pitchFamily="34" charset="0"/>
              <a:buChar char="+"/>
              <a:defRPr sz="5000">
                <a:solidFill>
                  <a:schemeClr val="bg1"/>
                </a:solidFill>
                <a:latin typeface="+mj-lt"/>
              </a:defRPr>
            </a:lvl4pPr>
            <a:lvl5pPr marL="1079973" indent="-269993">
              <a:buClr>
                <a:schemeClr val="bg1"/>
              </a:buClr>
              <a:buFont typeface="Roboto" panose="020B0303040504020204" pitchFamily="34" charset="0"/>
              <a:buChar char="+"/>
              <a:defRPr sz="5000">
                <a:solidFill>
                  <a:schemeClr val="bg1"/>
                </a:solidFill>
                <a:latin typeface="+mj-lt"/>
              </a:defRPr>
            </a:lvl5pPr>
          </a:lstStyle>
          <a:p>
            <a:pPr lvl="0"/>
            <a:r>
              <a:rPr lang="en-US"/>
              <a:t>large bullet list</a:t>
            </a:r>
          </a:p>
        </p:txBody>
      </p:sp>
    </p:spTree>
    <p:extLst>
      <p:ext uri="{BB962C8B-B14F-4D97-AF65-F5344CB8AC3E}">
        <p14:creationId xmlns:p14="http://schemas.microsoft.com/office/powerpoint/2010/main" val="1346796260"/>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6_Sisu_Tsitaat_Sini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10944227" cy="4789499"/>
          </a:xfrm>
        </p:spPr>
        <p:txBody>
          <a:bodyPr/>
          <a:lstStyle>
            <a:lvl1pPr>
              <a:defRPr sz="8000">
                <a:solidFill>
                  <a:schemeClr val="tx1"/>
                </a:solidFill>
                <a:latin typeface="+mj-lt"/>
              </a:defRPr>
            </a:lvl1pPr>
          </a:lstStyle>
          <a:p>
            <a:r>
              <a:rPr lang="et-EE"/>
              <a:t>Klõpsake juhteksemplari pealkirja laadi redigeerimiseks</a:t>
            </a:r>
            <a:endParaRPr lang="en-GB"/>
          </a:p>
        </p:txBody>
      </p:sp>
      <p:sp>
        <p:nvSpPr>
          <p:cNvPr id="6" name="Text Placeholder 5"/>
          <p:cNvSpPr>
            <a:spLocks noGrp="1"/>
          </p:cNvSpPr>
          <p:nvPr>
            <p:ph type="body" sz="quarter" idx="11" hasCustomPrompt="1"/>
          </p:nvPr>
        </p:nvSpPr>
        <p:spPr>
          <a:xfrm>
            <a:off x="623887" y="5448300"/>
            <a:ext cx="7559676" cy="788989"/>
          </a:xfrm>
          <a:prstGeom prst="rect">
            <a:avLst/>
          </a:prstGeom>
        </p:spPr>
        <p:txBody>
          <a:bodyPr bIns="0">
            <a:normAutofit/>
          </a:bodyPr>
          <a:lstStyle>
            <a:lvl1pPr marL="0" indent="0">
              <a:spcBef>
                <a:spcPts val="200"/>
              </a:spcBef>
              <a:buNone/>
              <a:defRPr sz="2000">
                <a:solidFill>
                  <a:schemeClr val="tx1"/>
                </a:solidFill>
              </a:defRPr>
            </a:lvl1pPr>
          </a:lstStyle>
          <a:p>
            <a:pPr lvl="0"/>
            <a:r>
              <a:rPr lang="en-GB"/>
              <a:t>Click to edit</a:t>
            </a:r>
          </a:p>
        </p:txBody>
      </p:sp>
    </p:spTree>
    <p:extLst>
      <p:ext uri="{BB962C8B-B14F-4D97-AF65-F5344CB8AC3E}">
        <p14:creationId xmlns:p14="http://schemas.microsoft.com/office/powerpoint/2010/main" val="1495558093"/>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6_Sisu_Tsitaat_Hall">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10944227" cy="4789499"/>
          </a:xfrm>
        </p:spPr>
        <p:txBody>
          <a:bodyPr/>
          <a:lstStyle>
            <a:lvl1pPr>
              <a:defRPr sz="8000">
                <a:solidFill>
                  <a:schemeClr val="tx1"/>
                </a:solidFill>
                <a:latin typeface="+mj-lt"/>
              </a:defRPr>
            </a:lvl1pPr>
          </a:lstStyle>
          <a:p>
            <a:r>
              <a:rPr lang="et-EE"/>
              <a:t>Klõpsake juhteksemplari pealkirja laadi redigeerimiseks</a:t>
            </a:r>
            <a:endParaRPr lang="en-GB"/>
          </a:p>
        </p:txBody>
      </p:sp>
      <p:sp>
        <p:nvSpPr>
          <p:cNvPr id="6" name="Text Placeholder 5"/>
          <p:cNvSpPr>
            <a:spLocks noGrp="1"/>
          </p:cNvSpPr>
          <p:nvPr>
            <p:ph type="body" sz="quarter" idx="11" hasCustomPrompt="1"/>
          </p:nvPr>
        </p:nvSpPr>
        <p:spPr>
          <a:xfrm>
            <a:off x="623887" y="5448300"/>
            <a:ext cx="7559676" cy="788989"/>
          </a:xfrm>
          <a:prstGeom prst="rect">
            <a:avLst/>
          </a:prstGeom>
        </p:spPr>
        <p:txBody>
          <a:bodyPr bIns="0">
            <a:normAutofit/>
          </a:bodyPr>
          <a:lstStyle>
            <a:lvl1pPr marL="0" indent="0">
              <a:spcBef>
                <a:spcPts val="200"/>
              </a:spcBef>
              <a:buNone/>
              <a:defRPr sz="2000">
                <a:solidFill>
                  <a:schemeClr val="tx1"/>
                </a:solidFill>
              </a:defRPr>
            </a:lvl1pPr>
          </a:lstStyle>
          <a:p>
            <a:pPr lvl="0"/>
            <a:r>
              <a:rPr lang="en-GB"/>
              <a:t>Click to edit</a:t>
            </a:r>
          </a:p>
        </p:txBody>
      </p:sp>
    </p:spTree>
    <p:extLst>
      <p:ext uri="{BB962C8B-B14F-4D97-AF65-F5344CB8AC3E}">
        <p14:creationId xmlns:p14="http://schemas.microsoft.com/office/powerpoint/2010/main" val="1656094848"/>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6_Sisu_Tsitaat_Val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10944227" cy="4789499"/>
          </a:xfrm>
        </p:spPr>
        <p:txBody>
          <a:bodyPr/>
          <a:lstStyle>
            <a:lvl1pPr>
              <a:defRPr sz="8000">
                <a:solidFill>
                  <a:schemeClr val="tx2"/>
                </a:solidFill>
                <a:latin typeface="+mj-lt"/>
              </a:defRPr>
            </a:lvl1pPr>
          </a:lstStyle>
          <a:p>
            <a:r>
              <a:rPr lang="et-EE"/>
              <a:t>Klõpsake juhteksemplari pealkirja laadi redigeerimiseks</a:t>
            </a:r>
            <a:endParaRPr lang="en-GB"/>
          </a:p>
        </p:txBody>
      </p:sp>
      <p:sp>
        <p:nvSpPr>
          <p:cNvPr id="6" name="Text Placeholder 5"/>
          <p:cNvSpPr>
            <a:spLocks noGrp="1"/>
          </p:cNvSpPr>
          <p:nvPr>
            <p:ph type="body" sz="quarter" idx="11" hasCustomPrompt="1"/>
          </p:nvPr>
        </p:nvSpPr>
        <p:spPr>
          <a:xfrm>
            <a:off x="623887" y="5448300"/>
            <a:ext cx="7559676" cy="788989"/>
          </a:xfrm>
          <a:prstGeom prst="rect">
            <a:avLst/>
          </a:prstGeom>
        </p:spPr>
        <p:txBody>
          <a:bodyPr bIns="0">
            <a:normAutofit/>
          </a:bodyPr>
          <a:lstStyle>
            <a:lvl1pPr marL="0" indent="0">
              <a:spcBef>
                <a:spcPts val="200"/>
              </a:spcBef>
              <a:buNone/>
              <a:defRPr sz="2000">
                <a:solidFill>
                  <a:schemeClr val="tx1"/>
                </a:solidFill>
              </a:defRPr>
            </a:lvl1pPr>
          </a:lstStyle>
          <a:p>
            <a:pPr lvl="0"/>
            <a:r>
              <a:rPr lang="en-GB"/>
              <a:t>Click to edit</a:t>
            </a:r>
          </a:p>
        </p:txBody>
      </p:sp>
    </p:spTree>
    <p:extLst>
      <p:ext uri="{BB962C8B-B14F-4D97-AF65-F5344CB8AC3E}">
        <p14:creationId xmlns:p14="http://schemas.microsoft.com/office/powerpoint/2010/main" val="1142464220"/>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Sisu_Sinine_Fotoga">
    <p:bg>
      <p:bgRef idx="1001">
        <a:schemeClr val="bg2"/>
      </p:bgRef>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6096000" y="0"/>
            <a:ext cx="6096000" cy="6858000"/>
          </a:xfrm>
          <a:prstGeom prst="rect">
            <a:avLst/>
          </a:prstGeom>
          <a:solidFill>
            <a:schemeClr val="accent2"/>
          </a:solidFill>
        </p:spPr>
        <p:txBody>
          <a:bodyPr anchor="ctr" anchorCtr="0"/>
          <a:lstStyle>
            <a:lvl1pPr marL="0" indent="0" algn="ctr">
              <a:buNone/>
              <a:defRPr>
                <a:solidFill>
                  <a:schemeClr val="tx1"/>
                </a:solidFill>
              </a:defRPr>
            </a:lvl1pPr>
          </a:lstStyle>
          <a:p>
            <a:r>
              <a:rPr lang="en-GB"/>
              <a:t>Click icon to add pictures</a:t>
            </a:r>
          </a:p>
        </p:txBody>
      </p:sp>
      <p:sp>
        <p:nvSpPr>
          <p:cNvPr id="8" name="Text Placeholder 7">
            <a:extLst>
              <a:ext uri="{FF2B5EF4-FFF2-40B4-BE49-F238E27FC236}">
                <a16:creationId xmlns:a16="http://schemas.microsoft.com/office/drawing/2014/main" id="{C222BE6A-BF46-417C-8758-C28B140D579B}"/>
              </a:ext>
            </a:extLst>
          </p:cNvPr>
          <p:cNvSpPr>
            <a:spLocks noGrp="1"/>
          </p:cNvSpPr>
          <p:nvPr>
            <p:ph type="body" sz="quarter" idx="14" hasCustomPrompt="1"/>
          </p:nvPr>
        </p:nvSpPr>
        <p:spPr>
          <a:xfrm>
            <a:off x="11568113" y="3429000"/>
            <a:ext cx="360363" cy="2808288"/>
          </a:xfrm>
          <a:prstGeom prst="rect">
            <a:avLst/>
          </a:prstGeom>
        </p:spPr>
        <p:txBody>
          <a:bodyPr vert="vert270" bIns="0"/>
          <a:lstStyle>
            <a:lvl1pPr marL="0" indent="0">
              <a:buNone/>
              <a:defRPr sz="800">
                <a:solidFill>
                  <a:schemeClr val="tx1"/>
                </a:solidFill>
              </a:defRPr>
            </a:lvl1pPr>
            <a:lvl2pPr marL="180970" indent="0">
              <a:buNone/>
              <a:defRPr sz="800">
                <a:solidFill>
                  <a:schemeClr val="bg1"/>
                </a:solidFill>
              </a:defRPr>
            </a:lvl2pPr>
            <a:lvl3pPr marL="361942" indent="0">
              <a:buNone/>
              <a:defRPr sz="800">
                <a:solidFill>
                  <a:schemeClr val="bg1"/>
                </a:solidFill>
              </a:defRPr>
            </a:lvl3pPr>
            <a:lvl4pPr marL="542912" indent="0">
              <a:buNone/>
              <a:defRPr sz="800">
                <a:solidFill>
                  <a:schemeClr val="bg1"/>
                </a:solidFill>
              </a:defRPr>
            </a:lvl4pPr>
            <a:lvl5pPr marL="714357" indent="0">
              <a:buNone/>
              <a:defRPr sz="800">
                <a:solidFill>
                  <a:schemeClr val="bg1"/>
                </a:solidFill>
              </a:defRPr>
            </a:lvl5pPr>
          </a:lstStyle>
          <a:p>
            <a:pPr lvl="0"/>
            <a:r>
              <a:rPr lang="en-US"/>
              <a:t>© Copyright</a:t>
            </a:r>
            <a:endParaRPr lang="en-GB"/>
          </a:p>
        </p:txBody>
      </p:sp>
      <p:sp>
        <p:nvSpPr>
          <p:cNvPr id="5" name="Title 1">
            <a:extLst>
              <a:ext uri="{FF2B5EF4-FFF2-40B4-BE49-F238E27FC236}">
                <a16:creationId xmlns:a16="http://schemas.microsoft.com/office/drawing/2014/main" id="{F4C1FC2F-B308-D080-BAE3-0B21110EC89D}"/>
              </a:ext>
            </a:extLst>
          </p:cNvPr>
          <p:cNvSpPr>
            <a:spLocks noGrp="1"/>
          </p:cNvSpPr>
          <p:nvPr>
            <p:ph type="title"/>
          </p:nvPr>
        </p:nvSpPr>
        <p:spPr>
          <a:xfrm>
            <a:off x="623887" y="658802"/>
            <a:ext cx="5111751" cy="1384311"/>
          </a:xfrm>
        </p:spPr>
        <p:txBody>
          <a:bodyPr/>
          <a:lstStyle>
            <a:lvl1pPr>
              <a:defRPr>
                <a:solidFill>
                  <a:schemeClr val="tx1"/>
                </a:solidFill>
              </a:defRPr>
            </a:lvl1pPr>
          </a:lstStyle>
          <a:p>
            <a:r>
              <a:rPr lang="et-EE"/>
              <a:t>Klõpsake juhteksemplari pealkirja laadi redigeerimiseks</a:t>
            </a:r>
            <a:endParaRPr lang="en-GB"/>
          </a:p>
        </p:txBody>
      </p:sp>
      <p:sp>
        <p:nvSpPr>
          <p:cNvPr id="7" name="Text Placeholder 5">
            <a:extLst>
              <a:ext uri="{FF2B5EF4-FFF2-40B4-BE49-F238E27FC236}">
                <a16:creationId xmlns:a16="http://schemas.microsoft.com/office/drawing/2014/main" id="{A298976F-5555-0923-033D-3A2FFFBB88EA}"/>
              </a:ext>
            </a:extLst>
          </p:cNvPr>
          <p:cNvSpPr>
            <a:spLocks noGrp="1"/>
          </p:cNvSpPr>
          <p:nvPr>
            <p:ph type="body" sz="quarter" idx="11" hasCustomPrompt="1"/>
          </p:nvPr>
        </p:nvSpPr>
        <p:spPr>
          <a:xfrm>
            <a:off x="623887" y="2043114"/>
            <a:ext cx="5111751" cy="1951036"/>
          </a:xfrm>
          <a:prstGeom prst="rect">
            <a:avLst/>
          </a:prstGeom>
        </p:spPr>
        <p:txBody>
          <a:bodyPr bIns="0" anchor="t" anchorCtr="0">
            <a:normAutofit/>
          </a:bodyPr>
          <a:lstStyle>
            <a:lvl1pPr marL="0" indent="0">
              <a:spcBef>
                <a:spcPts val="200"/>
              </a:spcBef>
              <a:buNone/>
              <a:defRPr sz="2000">
                <a:solidFill>
                  <a:schemeClr val="tx1"/>
                </a:solidFill>
              </a:defRPr>
            </a:lvl1pPr>
          </a:lstStyle>
          <a:p>
            <a:pPr lvl="0"/>
            <a:r>
              <a:rPr lang="en-GB"/>
              <a:t>Click to edit</a:t>
            </a:r>
          </a:p>
        </p:txBody>
      </p:sp>
      <p:sp>
        <p:nvSpPr>
          <p:cNvPr id="2" name="Title 1">
            <a:extLst>
              <a:ext uri="{FF2B5EF4-FFF2-40B4-BE49-F238E27FC236}">
                <a16:creationId xmlns:a16="http://schemas.microsoft.com/office/drawing/2014/main" id="{3135C022-DBE8-EBEE-4842-EAD640381A9F}"/>
              </a:ext>
            </a:extLst>
          </p:cNvPr>
          <p:cNvSpPr txBox="1">
            <a:spLocks/>
          </p:cNvSpPr>
          <p:nvPr userDrawn="1"/>
        </p:nvSpPr>
        <p:spPr>
          <a:xfrm>
            <a:off x="623888" y="658801"/>
            <a:ext cx="5111751" cy="1617675"/>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5000" b="0" i="0" kern="1200">
                <a:solidFill>
                  <a:schemeClr val="tx2"/>
                </a:solidFill>
                <a:latin typeface="+mj-lt"/>
                <a:ea typeface="Roboto Light" panose="02000000000000000000" pitchFamily="2" charset="0"/>
                <a:cs typeface="+mj-cs"/>
              </a:defRPr>
            </a:lvl1pPr>
          </a:lstStyle>
          <a:p>
            <a:endParaRPr lang="en-GB"/>
          </a:p>
        </p:txBody>
      </p:sp>
      <p:sp>
        <p:nvSpPr>
          <p:cNvPr id="6" name="Text Placeholder 8">
            <a:extLst>
              <a:ext uri="{FF2B5EF4-FFF2-40B4-BE49-F238E27FC236}">
                <a16:creationId xmlns:a16="http://schemas.microsoft.com/office/drawing/2014/main" id="{DE4691BF-AF95-9E3B-7921-3A26F434ED01}"/>
              </a:ext>
            </a:extLst>
          </p:cNvPr>
          <p:cNvSpPr>
            <a:spLocks noGrp="1"/>
          </p:cNvSpPr>
          <p:nvPr>
            <p:ph type="body" sz="quarter" idx="15" hasCustomPrompt="1"/>
          </p:nvPr>
        </p:nvSpPr>
        <p:spPr>
          <a:xfrm>
            <a:off x="623888" y="3994149"/>
            <a:ext cx="5111751" cy="2243139"/>
          </a:xfrm>
          <a:prstGeom prst="rect">
            <a:avLst/>
          </a:prstGeom>
        </p:spPr>
        <p:txBody>
          <a:bodyPr wrap="square" bIns="0" anchor="b"/>
          <a:lstStyle>
            <a:lvl1pPr>
              <a:buClr>
                <a:schemeClr val="bg1"/>
              </a:buClr>
              <a:defRPr>
                <a:solidFill>
                  <a:schemeClr val="tx1"/>
                </a:solidFill>
              </a:defRPr>
            </a:lvl1pPr>
            <a:lvl2pPr>
              <a:buClr>
                <a:schemeClr val="bg1"/>
              </a:buClr>
              <a:defRPr>
                <a:solidFill>
                  <a:schemeClr val="tx1"/>
                </a:solidFill>
              </a:defRPr>
            </a:lvl2pPr>
            <a:lvl3pPr>
              <a:buClr>
                <a:schemeClr val="bg1"/>
              </a:buClr>
              <a:defRPr>
                <a:solidFill>
                  <a:schemeClr val="tx1"/>
                </a:solidFill>
              </a:defRPr>
            </a:lvl3pPr>
            <a:lvl4pPr>
              <a:buClr>
                <a:schemeClr val="bg1"/>
              </a:buClr>
              <a:defRPr>
                <a:solidFill>
                  <a:schemeClr val="tx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a:t>Fourth level</a:t>
            </a:r>
            <a:endParaRPr lang="en-GB"/>
          </a:p>
        </p:txBody>
      </p:sp>
    </p:spTree>
    <p:extLst>
      <p:ext uri="{BB962C8B-B14F-4D97-AF65-F5344CB8AC3E}">
        <p14:creationId xmlns:p14="http://schemas.microsoft.com/office/powerpoint/2010/main" val="914752296"/>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7_Sisu_Hall_Fotoga">
    <p:bg>
      <p:bgPr>
        <a:solidFill>
          <a:srgbClr val="F0F1F2"/>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6096000" y="0"/>
            <a:ext cx="6096000" cy="6858000"/>
          </a:xfrm>
          <a:prstGeom prst="rect">
            <a:avLst/>
          </a:prstGeom>
          <a:solidFill>
            <a:schemeClr val="accent2"/>
          </a:solidFill>
        </p:spPr>
        <p:txBody>
          <a:bodyPr anchor="ctr" anchorCtr="0"/>
          <a:lstStyle>
            <a:lvl1pPr marL="0" indent="0" algn="ctr">
              <a:buNone/>
              <a:defRPr>
                <a:solidFill>
                  <a:schemeClr val="bg1"/>
                </a:solidFill>
              </a:defRPr>
            </a:lvl1pPr>
          </a:lstStyle>
          <a:p>
            <a:r>
              <a:rPr lang="en-GB"/>
              <a:t>Click icon to add pictures</a:t>
            </a:r>
          </a:p>
        </p:txBody>
      </p:sp>
      <p:sp>
        <p:nvSpPr>
          <p:cNvPr id="8" name="Text Placeholder 7">
            <a:extLst>
              <a:ext uri="{FF2B5EF4-FFF2-40B4-BE49-F238E27FC236}">
                <a16:creationId xmlns:a16="http://schemas.microsoft.com/office/drawing/2014/main" id="{C222BE6A-BF46-417C-8758-C28B140D579B}"/>
              </a:ext>
            </a:extLst>
          </p:cNvPr>
          <p:cNvSpPr>
            <a:spLocks noGrp="1"/>
          </p:cNvSpPr>
          <p:nvPr>
            <p:ph type="body" sz="quarter" idx="14" hasCustomPrompt="1"/>
          </p:nvPr>
        </p:nvSpPr>
        <p:spPr>
          <a:xfrm>
            <a:off x="11568113" y="3429000"/>
            <a:ext cx="360363" cy="2808288"/>
          </a:xfrm>
          <a:prstGeom prst="rect">
            <a:avLst/>
          </a:prstGeom>
        </p:spPr>
        <p:txBody>
          <a:bodyPr vert="vert270" bIns="0"/>
          <a:lstStyle>
            <a:lvl1pPr marL="0" indent="0">
              <a:buNone/>
              <a:defRPr sz="800">
                <a:solidFill>
                  <a:schemeClr val="bg1"/>
                </a:solidFill>
              </a:defRPr>
            </a:lvl1pPr>
            <a:lvl2pPr marL="180970" indent="0">
              <a:buNone/>
              <a:defRPr sz="800">
                <a:solidFill>
                  <a:schemeClr val="bg1"/>
                </a:solidFill>
              </a:defRPr>
            </a:lvl2pPr>
            <a:lvl3pPr marL="361942" indent="0">
              <a:buNone/>
              <a:defRPr sz="800">
                <a:solidFill>
                  <a:schemeClr val="bg1"/>
                </a:solidFill>
              </a:defRPr>
            </a:lvl3pPr>
            <a:lvl4pPr marL="542912" indent="0">
              <a:buNone/>
              <a:defRPr sz="800">
                <a:solidFill>
                  <a:schemeClr val="bg1"/>
                </a:solidFill>
              </a:defRPr>
            </a:lvl4pPr>
            <a:lvl5pPr marL="714357" indent="0">
              <a:buNone/>
              <a:defRPr sz="800">
                <a:solidFill>
                  <a:schemeClr val="bg1"/>
                </a:solidFill>
              </a:defRPr>
            </a:lvl5pPr>
          </a:lstStyle>
          <a:p>
            <a:pPr lvl="0"/>
            <a:r>
              <a:rPr lang="en-US"/>
              <a:t>© Copyright</a:t>
            </a:r>
            <a:endParaRPr lang="en-GB"/>
          </a:p>
        </p:txBody>
      </p:sp>
      <p:sp>
        <p:nvSpPr>
          <p:cNvPr id="3" name="Text Placeholder 8">
            <a:extLst>
              <a:ext uri="{FF2B5EF4-FFF2-40B4-BE49-F238E27FC236}">
                <a16:creationId xmlns:a16="http://schemas.microsoft.com/office/drawing/2014/main" id="{76DAECB3-DB22-7E8D-5872-BF9A4856CBB9}"/>
              </a:ext>
            </a:extLst>
          </p:cNvPr>
          <p:cNvSpPr>
            <a:spLocks noGrp="1"/>
          </p:cNvSpPr>
          <p:nvPr>
            <p:ph type="body" sz="quarter" idx="12" hasCustomPrompt="1"/>
          </p:nvPr>
        </p:nvSpPr>
        <p:spPr>
          <a:xfrm>
            <a:off x="623888" y="3994149"/>
            <a:ext cx="5111751" cy="2243139"/>
          </a:xfrm>
          <a:prstGeom prst="rect">
            <a:avLst/>
          </a:prstGeom>
        </p:spPr>
        <p:txBody>
          <a:bodyPr wrap="square" bIns="0" anchor="b"/>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a:t>Fourth level</a:t>
            </a:r>
            <a:endParaRPr lang="en-GB"/>
          </a:p>
        </p:txBody>
      </p:sp>
      <p:sp>
        <p:nvSpPr>
          <p:cNvPr id="5" name="Title 1">
            <a:extLst>
              <a:ext uri="{FF2B5EF4-FFF2-40B4-BE49-F238E27FC236}">
                <a16:creationId xmlns:a16="http://schemas.microsoft.com/office/drawing/2014/main" id="{F4C1FC2F-B308-D080-BAE3-0B21110EC89D}"/>
              </a:ext>
            </a:extLst>
          </p:cNvPr>
          <p:cNvSpPr>
            <a:spLocks noGrp="1"/>
          </p:cNvSpPr>
          <p:nvPr>
            <p:ph type="title"/>
          </p:nvPr>
        </p:nvSpPr>
        <p:spPr>
          <a:xfrm>
            <a:off x="623887" y="658802"/>
            <a:ext cx="5111751" cy="1384311"/>
          </a:xfrm>
        </p:spPr>
        <p:txBody>
          <a:bodyPr/>
          <a:lstStyle>
            <a:lvl1pPr>
              <a:defRPr>
                <a:solidFill>
                  <a:schemeClr val="tx1"/>
                </a:solidFill>
              </a:defRPr>
            </a:lvl1pPr>
          </a:lstStyle>
          <a:p>
            <a:r>
              <a:rPr lang="et-EE"/>
              <a:t>Klõpsake juhteksemplari pealkirja laadi redigeerimiseks</a:t>
            </a:r>
            <a:endParaRPr lang="en-GB"/>
          </a:p>
        </p:txBody>
      </p:sp>
      <p:sp>
        <p:nvSpPr>
          <p:cNvPr id="7" name="Text Placeholder 5">
            <a:extLst>
              <a:ext uri="{FF2B5EF4-FFF2-40B4-BE49-F238E27FC236}">
                <a16:creationId xmlns:a16="http://schemas.microsoft.com/office/drawing/2014/main" id="{A298976F-5555-0923-033D-3A2FFFBB88EA}"/>
              </a:ext>
            </a:extLst>
          </p:cNvPr>
          <p:cNvSpPr>
            <a:spLocks noGrp="1"/>
          </p:cNvSpPr>
          <p:nvPr>
            <p:ph type="body" sz="quarter" idx="11" hasCustomPrompt="1"/>
          </p:nvPr>
        </p:nvSpPr>
        <p:spPr>
          <a:xfrm>
            <a:off x="623887" y="2043114"/>
            <a:ext cx="5111751" cy="1951036"/>
          </a:xfrm>
          <a:prstGeom prst="rect">
            <a:avLst/>
          </a:prstGeom>
        </p:spPr>
        <p:txBody>
          <a:bodyPr bIns="0" anchor="t" anchorCtr="0">
            <a:normAutofit/>
          </a:bodyPr>
          <a:lstStyle>
            <a:lvl1pPr marL="0" indent="0">
              <a:spcBef>
                <a:spcPts val="200"/>
              </a:spcBef>
              <a:buNone/>
              <a:defRPr sz="2000">
                <a:solidFill>
                  <a:schemeClr val="tx1"/>
                </a:solidFill>
              </a:defRPr>
            </a:lvl1pPr>
          </a:lstStyle>
          <a:p>
            <a:pPr lvl="0"/>
            <a:r>
              <a:rPr lang="en-GB"/>
              <a:t>Click to edit</a:t>
            </a:r>
          </a:p>
        </p:txBody>
      </p:sp>
    </p:spTree>
    <p:extLst>
      <p:ext uri="{BB962C8B-B14F-4D97-AF65-F5344CB8AC3E}">
        <p14:creationId xmlns:p14="http://schemas.microsoft.com/office/powerpoint/2010/main" val="4096318650"/>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7_Sisu_Valge_Fotoga">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6096000" y="0"/>
            <a:ext cx="6096000" cy="6858000"/>
          </a:xfrm>
          <a:prstGeom prst="rect">
            <a:avLst/>
          </a:prstGeom>
          <a:solidFill>
            <a:schemeClr val="accent2"/>
          </a:solidFill>
        </p:spPr>
        <p:txBody>
          <a:bodyPr anchor="ctr" anchorCtr="0"/>
          <a:lstStyle>
            <a:lvl1pPr marL="0" indent="0" algn="ctr">
              <a:buNone/>
              <a:defRPr>
                <a:solidFill>
                  <a:schemeClr val="bg1"/>
                </a:solidFill>
              </a:defRPr>
            </a:lvl1pPr>
          </a:lstStyle>
          <a:p>
            <a:r>
              <a:rPr lang="en-GB"/>
              <a:t>Click icon to add pictures</a:t>
            </a:r>
          </a:p>
        </p:txBody>
      </p:sp>
      <p:sp>
        <p:nvSpPr>
          <p:cNvPr id="9" name="Text Placeholder 8"/>
          <p:cNvSpPr>
            <a:spLocks noGrp="1"/>
          </p:cNvSpPr>
          <p:nvPr>
            <p:ph type="body" sz="quarter" idx="12" hasCustomPrompt="1"/>
          </p:nvPr>
        </p:nvSpPr>
        <p:spPr>
          <a:xfrm>
            <a:off x="623888" y="3994149"/>
            <a:ext cx="5111751" cy="2243139"/>
          </a:xfrm>
          <a:prstGeom prst="rect">
            <a:avLst/>
          </a:prstGeom>
        </p:spPr>
        <p:txBody>
          <a:bodyPr wrap="square" bIns="0" anchor="b"/>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a:t>Fourth level</a:t>
            </a:r>
            <a:endParaRPr lang="en-GB"/>
          </a:p>
        </p:txBody>
      </p:sp>
      <p:sp>
        <p:nvSpPr>
          <p:cNvPr id="8" name="Text Placeholder 7">
            <a:extLst>
              <a:ext uri="{FF2B5EF4-FFF2-40B4-BE49-F238E27FC236}">
                <a16:creationId xmlns:a16="http://schemas.microsoft.com/office/drawing/2014/main" id="{C222BE6A-BF46-417C-8758-C28B140D579B}"/>
              </a:ext>
            </a:extLst>
          </p:cNvPr>
          <p:cNvSpPr>
            <a:spLocks noGrp="1"/>
          </p:cNvSpPr>
          <p:nvPr>
            <p:ph type="body" sz="quarter" idx="14" hasCustomPrompt="1"/>
          </p:nvPr>
        </p:nvSpPr>
        <p:spPr>
          <a:xfrm>
            <a:off x="11568113" y="3429000"/>
            <a:ext cx="360363" cy="2808288"/>
          </a:xfrm>
          <a:prstGeom prst="rect">
            <a:avLst/>
          </a:prstGeom>
        </p:spPr>
        <p:txBody>
          <a:bodyPr vert="vert270" bIns="0"/>
          <a:lstStyle>
            <a:lvl1pPr marL="0" indent="0">
              <a:buNone/>
              <a:defRPr sz="800">
                <a:solidFill>
                  <a:schemeClr val="bg1"/>
                </a:solidFill>
              </a:defRPr>
            </a:lvl1pPr>
            <a:lvl2pPr marL="180970" indent="0">
              <a:buNone/>
              <a:defRPr sz="800">
                <a:solidFill>
                  <a:schemeClr val="bg1"/>
                </a:solidFill>
              </a:defRPr>
            </a:lvl2pPr>
            <a:lvl3pPr marL="361942" indent="0">
              <a:buNone/>
              <a:defRPr sz="800">
                <a:solidFill>
                  <a:schemeClr val="bg1"/>
                </a:solidFill>
              </a:defRPr>
            </a:lvl3pPr>
            <a:lvl4pPr marL="542912" indent="0">
              <a:buNone/>
              <a:defRPr sz="800">
                <a:solidFill>
                  <a:schemeClr val="bg1"/>
                </a:solidFill>
              </a:defRPr>
            </a:lvl4pPr>
            <a:lvl5pPr marL="714357" indent="0">
              <a:buNone/>
              <a:defRPr sz="800">
                <a:solidFill>
                  <a:schemeClr val="bg1"/>
                </a:solidFill>
              </a:defRPr>
            </a:lvl5pPr>
          </a:lstStyle>
          <a:p>
            <a:pPr lvl="0"/>
            <a:r>
              <a:rPr lang="en-US"/>
              <a:t>© Copyright</a:t>
            </a:r>
            <a:endParaRPr lang="en-GB"/>
          </a:p>
        </p:txBody>
      </p:sp>
      <p:sp>
        <p:nvSpPr>
          <p:cNvPr id="3" name="Title 1">
            <a:extLst>
              <a:ext uri="{FF2B5EF4-FFF2-40B4-BE49-F238E27FC236}">
                <a16:creationId xmlns:a16="http://schemas.microsoft.com/office/drawing/2014/main" id="{D85977D5-8BA6-E854-D2F4-05418E4C2317}"/>
              </a:ext>
            </a:extLst>
          </p:cNvPr>
          <p:cNvSpPr>
            <a:spLocks noGrp="1"/>
          </p:cNvSpPr>
          <p:nvPr>
            <p:ph type="title"/>
          </p:nvPr>
        </p:nvSpPr>
        <p:spPr>
          <a:xfrm>
            <a:off x="623887" y="658802"/>
            <a:ext cx="5111751" cy="1384311"/>
          </a:xfrm>
        </p:spPr>
        <p:txBody>
          <a:bodyPr/>
          <a:lstStyle>
            <a:lvl1pPr>
              <a:defRPr>
                <a:solidFill>
                  <a:schemeClr val="tx2"/>
                </a:solidFill>
              </a:defRPr>
            </a:lvl1pPr>
          </a:lstStyle>
          <a:p>
            <a:r>
              <a:rPr lang="et-EE"/>
              <a:t>Klõpsake juhteksemplari pealkirja laadi redigeerimiseks</a:t>
            </a:r>
            <a:endParaRPr lang="en-GB"/>
          </a:p>
        </p:txBody>
      </p:sp>
      <p:sp>
        <p:nvSpPr>
          <p:cNvPr id="5" name="Text Placeholder 5">
            <a:extLst>
              <a:ext uri="{FF2B5EF4-FFF2-40B4-BE49-F238E27FC236}">
                <a16:creationId xmlns:a16="http://schemas.microsoft.com/office/drawing/2014/main" id="{7C86051F-61AC-66E5-8670-40938F0C9D10}"/>
              </a:ext>
            </a:extLst>
          </p:cNvPr>
          <p:cNvSpPr>
            <a:spLocks noGrp="1"/>
          </p:cNvSpPr>
          <p:nvPr>
            <p:ph type="body" sz="quarter" idx="11" hasCustomPrompt="1"/>
          </p:nvPr>
        </p:nvSpPr>
        <p:spPr>
          <a:xfrm>
            <a:off x="623887" y="2043114"/>
            <a:ext cx="5111751" cy="1951036"/>
          </a:xfrm>
          <a:prstGeom prst="rect">
            <a:avLst/>
          </a:prstGeom>
        </p:spPr>
        <p:txBody>
          <a:bodyPr bIns="0" anchor="t" anchorCtr="0">
            <a:normAutofit/>
          </a:bodyPr>
          <a:lstStyle>
            <a:lvl1pPr marL="0" indent="0">
              <a:spcBef>
                <a:spcPts val="200"/>
              </a:spcBef>
              <a:buNone/>
              <a:defRPr sz="2000">
                <a:solidFill>
                  <a:schemeClr val="tx1"/>
                </a:solidFill>
              </a:defRPr>
            </a:lvl1pPr>
          </a:lstStyle>
          <a:p>
            <a:pPr lvl="0"/>
            <a:r>
              <a:rPr lang="en-GB"/>
              <a:t>Click to edit</a:t>
            </a:r>
          </a:p>
        </p:txBody>
      </p:sp>
    </p:spTree>
    <p:extLst>
      <p:ext uri="{BB962C8B-B14F-4D97-AF65-F5344CB8AC3E}">
        <p14:creationId xmlns:p14="http://schemas.microsoft.com/office/powerpoint/2010/main" val="1074688049"/>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8_Sisu_Sinine_Fotoga">
    <p:bg>
      <p:bgRef idx="1001">
        <a:schemeClr val="bg2"/>
      </p:bgRef>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0" y="0"/>
            <a:ext cx="6096000" cy="6858000"/>
          </a:xfrm>
          <a:prstGeom prst="rect">
            <a:avLst/>
          </a:prstGeom>
          <a:solidFill>
            <a:schemeClr val="accent2"/>
          </a:solidFill>
        </p:spPr>
        <p:txBody>
          <a:bodyPr anchor="ctr" anchorCtr="0"/>
          <a:lstStyle>
            <a:lvl1pPr marL="0" indent="0" algn="ctr">
              <a:buNone/>
              <a:defRPr>
                <a:solidFill>
                  <a:schemeClr val="tx1"/>
                </a:solidFill>
              </a:defRPr>
            </a:lvl1pPr>
          </a:lstStyle>
          <a:p>
            <a:r>
              <a:rPr lang="en-GB"/>
              <a:t>Click icon to add pictures</a:t>
            </a:r>
          </a:p>
        </p:txBody>
      </p:sp>
      <p:sp>
        <p:nvSpPr>
          <p:cNvPr id="8" name="Text Placeholder 7">
            <a:extLst>
              <a:ext uri="{FF2B5EF4-FFF2-40B4-BE49-F238E27FC236}">
                <a16:creationId xmlns:a16="http://schemas.microsoft.com/office/drawing/2014/main" id="{C222BE6A-BF46-417C-8758-C28B140D579B}"/>
              </a:ext>
            </a:extLst>
          </p:cNvPr>
          <p:cNvSpPr>
            <a:spLocks noGrp="1"/>
          </p:cNvSpPr>
          <p:nvPr>
            <p:ph type="body" sz="quarter" idx="14" hasCustomPrompt="1"/>
          </p:nvPr>
        </p:nvSpPr>
        <p:spPr>
          <a:xfrm>
            <a:off x="266700" y="3429000"/>
            <a:ext cx="360363" cy="2808288"/>
          </a:xfrm>
          <a:prstGeom prst="rect">
            <a:avLst/>
          </a:prstGeom>
        </p:spPr>
        <p:txBody>
          <a:bodyPr vert="vert270" bIns="0" anchor="t" anchorCtr="0"/>
          <a:lstStyle>
            <a:lvl1pPr marL="0" indent="0">
              <a:buNone/>
              <a:defRPr sz="800">
                <a:solidFill>
                  <a:schemeClr val="tx1"/>
                </a:solidFill>
              </a:defRPr>
            </a:lvl1pPr>
            <a:lvl2pPr marL="180970" indent="0">
              <a:buNone/>
              <a:defRPr sz="800">
                <a:solidFill>
                  <a:schemeClr val="bg1"/>
                </a:solidFill>
              </a:defRPr>
            </a:lvl2pPr>
            <a:lvl3pPr marL="361942" indent="0">
              <a:buNone/>
              <a:defRPr sz="800">
                <a:solidFill>
                  <a:schemeClr val="bg1"/>
                </a:solidFill>
              </a:defRPr>
            </a:lvl3pPr>
            <a:lvl4pPr marL="542912" indent="0">
              <a:buNone/>
              <a:defRPr sz="800">
                <a:solidFill>
                  <a:schemeClr val="bg1"/>
                </a:solidFill>
              </a:defRPr>
            </a:lvl4pPr>
            <a:lvl5pPr marL="714357" indent="0">
              <a:buNone/>
              <a:defRPr sz="800">
                <a:solidFill>
                  <a:schemeClr val="bg1"/>
                </a:solidFill>
              </a:defRPr>
            </a:lvl5pPr>
          </a:lstStyle>
          <a:p>
            <a:pPr lvl="0"/>
            <a:r>
              <a:rPr lang="en-US"/>
              <a:t>© Copyright</a:t>
            </a:r>
            <a:endParaRPr lang="en-GB"/>
          </a:p>
        </p:txBody>
      </p:sp>
      <p:sp>
        <p:nvSpPr>
          <p:cNvPr id="11" name="Text Placeholder 8">
            <a:extLst>
              <a:ext uri="{FF2B5EF4-FFF2-40B4-BE49-F238E27FC236}">
                <a16:creationId xmlns:a16="http://schemas.microsoft.com/office/drawing/2014/main" id="{9727D13C-FB73-D342-FD3F-5F60AA75A45B}"/>
              </a:ext>
            </a:extLst>
          </p:cNvPr>
          <p:cNvSpPr>
            <a:spLocks noGrp="1"/>
          </p:cNvSpPr>
          <p:nvPr>
            <p:ph type="body" sz="quarter" idx="12" hasCustomPrompt="1"/>
          </p:nvPr>
        </p:nvSpPr>
        <p:spPr>
          <a:xfrm>
            <a:off x="6743701" y="3994149"/>
            <a:ext cx="5056408" cy="2243139"/>
          </a:xfrm>
          <a:prstGeom prst="rect">
            <a:avLst/>
          </a:prstGeom>
        </p:spPr>
        <p:txBody>
          <a:bodyPr wrap="square" bIns="0" anchor="b"/>
          <a:lstStyle>
            <a:lvl1pPr>
              <a:buClr>
                <a:schemeClr val="bg1"/>
              </a:buClr>
              <a:defRPr>
                <a:solidFill>
                  <a:schemeClr val="tx1"/>
                </a:solidFill>
              </a:defRPr>
            </a:lvl1pPr>
            <a:lvl2pPr>
              <a:buClr>
                <a:schemeClr val="bg1"/>
              </a:buClr>
              <a:defRPr>
                <a:solidFill>
                  <a:schemeClr val="tx1"/>
                </a:solidFill>
              </a:defRPr>
            </a:lvl2pPr>
            <a:lvl3pPr>
              <a:buClr>
                <a:schemeClr val="bg1"/>
              </a:buClr>
              <a:defRPr>
                <a:solidFill>
                  <a:schemeClr val="tx1"/>
                </a:solidFill>
              </a:defRPr>
            </a:lvl3pPr>
            <a:lvl4pPr>
              <a:buClr>
                <a:schemeClr val="bg1"/>
              </a:buClr>
              <a:defRPr>
                <a:solidFill>
                  <a:schemeClr val="tx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a:t>Fourth level</a:t>
            </a:r>
            <a:endParaRPr lang="en-GB"/>
          </a:p>
        </p:txBody>
      </p:sp>
      <p:sp>
        <p:nvSpPr>
          <p:cNvPr id="12" name="Title 1">
            <a:extLst>
              <a:ext uri="{FF2B5EF4-FFF2-40B4-BE49-F238E27FC236}">
                <a16:creationId xmlns:a16="http://schemas.microsoft.com/office/drawing/2014/main" id="{3DDFFFFB-279F-8AF2-FD9A-B5F5988746EC}"/>
              </a:ext>
            </a:extLst>
          </p:cNvPr>
          <p:cNvSpPr>
            <a:spLocks noGrp="1"/>
          </p:cNvSpPr>
          <p:nvPr>
            <p:ph type="title"/>
          </p:nvPr>
        </p:nvSpPr>
        <p:spPr>
          <a:xfrm>
            <a:off x="6743702" y="658802"/>
            <a:ext cx="5133224" cy="1384311"/>
          </a:xfrm>
        </p:spPr>
        <p:txBody>
          <a:bodyPr/>
          <a:lstStyle>
            <a:lvl1pPr>
              <a:defRPr>
                <a:solidFill>
                  <a:schemeClr val="tx1"/>
                </a:solidFill>
                <a:latin typeface="+mj-lt"/>
              </a:defRPr>
            </a:lvl1pPr>
          </a:lstStyle>
          <a:p>
            <a:r>
              <a:rPr lang="et-EE"/>
              <a:t>Klõpsake juhteksemplari pealkirja laadi redigeerimiseks</a:t>
            </a:r>
            <a:endParaRPr lang="en-GB"/>
          </a:p>
        </p:txBody>
      </p:sp>
      <p:sp>
        <p:nvSpPr>
          <p:cNvPr id="13" name="Text Placeholder 5">
            <a:extLst>
              <a:ext uri="{FF2B5EF4-FFF2-40B4-BE49-F238E27FC236}">
                <a16:creationId xmlns:a16="http://schemas.microsoft.com/office/drawing/2014/main" id="{67FA38D5-CCFA-6F5A-E3C1-C08BE56F3591}"/>
              </a:ext>
            </a:extLst>
          </p:cNvPr>
          <p:cNvSpPr>
            <a:spLocks noGrp="1"/>
          </p:cNvSpPr>
          <p:nvPr>
            <p:ph type="body" sz="quarter" idx="11"/>
          </p:nvPr>
        </p:nvSpPr>
        <p:spPr>
          <a:xfrm>
            <a:off x="6743702" y="2043114"/>
            <a:ext cx="5056408" cy="1951036"/>
          </a:xfrm>
          <a:prstGeom prst="rect">
            <a:avLst/>
          </a:prstGeom>
        </p:spPr>
        <p:txBody>
          <a:bodyPr bIns="0" anchor="t" anchorCtr="0">
            <a:normAutofit/>
          </a:bodyPr>
          <a:lstStyle>
            <a:lvl1pPr marL="0" indent="0">
              <a:lnSpc>
                <a:spcPct val="100000"/>
              </a:lnSpc>
              <a:spcBef>
                <a:spcPts val="200"/>
              </a:spcBef>
              <a:buNone/>
              <a:defRPr sz="2000">
                <a:solidFill>
                  <a:schemeClr val="tx1"/>
                </a:solidFill>
              </a:defRPr>
            </a:lvl1pPr>
          </a:lstStyle>
          <a:p>
            <a:pPr lvl="0"/>
            <a:r>
              <a:rPr lang="et-EE"/>
              <a:t>Klõpsake juhteksemplari tekstilaadide redigeerimiseks</a:t>
            </a:r>
          </a:p>
        </p:txBody>
      </p:sp>
    </p:spTree>
    <p:extLst>
      <p:ext uri="{BB962C8B-B14F-4D97-AF65-F5344CB8AC3E}">
        <p14:creationId xmlns:p14="http://schemas.microsoft.com/office/powerpoint/2010/main" val="1618919865"/>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8_Sisu_Hall_Fotoga">
    <p:bg>
      <p:bgPr>
        <a:solidFill>
          <a:srgbClr val="F0F1F2"/>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0" y="0"/>
            <a:ext cx="6096000" cy="6858000"/>
          </a:xfrm>
          <a:prstGeom prst="rect">
            <a:avLst/>
          </a:prstGeom>
          <a:solidFill>
            <a:schemeClr val="accent2"/>
          </a:solidFill>
        </p:spPr>
        <p:txBody>
          <a:bodyPr anchor="ctr" anchorCtr="0"/>
          <a:lstStyle>
            <a:lvl1pPr marL="0" indent="0" algn="ctr">
              <a:buNone/>
              <a:defRPr>
                <a:solidFill>
                  <a:schemeClr val="bg1"/>
                </a:solidFill>
              </a:defRPr>
            </a:lvl1pPr>
          </a:lstStyle>
          <a:p>
            <a:r>
              <a:rPr lang="en-GB"/>
              <a:t>Click icon to add pictures</a:t>
            </a:r>
          </a:p>
        </p:txBody>
      </p:sp>
      <p:sp>
        <p:nvSpPr>
          <p:cNvPr id="8" name="Text Placeholder 7">
            <a:extLst>
              <a:ext uri="{FF2B5EF4-FFF2-40B4-BE49-F238E27FC236}">
                <a16:creationId xmlns:a16="http://schemas.microsoft.com/office/drawing/2014/main" id="{C222BE6A-BF46-417C-8758-C28B140D579B}"/>
              </a:ext>
            </a:extLst>
          </p:cNvPr>
          <p:cNvSpPr>
            <a:spLocks noGrp="1"/>
          </p:cNvSpPr>
          <p:nvPr>
            <p:ph type="body" sz="quarter" idx="14" hasCustomPrompt="1"/>
          </p:nvPr>
        </p:nvSpPr>
        <p:spPr>
          <a:xfrm>
            <a:off x="266700" y="3429000"/>
            <a:ext cx="360363" cy="2808288"/>
          </a:xfrm>
          <a:prstGeom prst="rect">
            <a:avLst/>
          </a:prstGeom>
        </p:spPr>
        <p:txBody>
          <a:bodyPr vert="vert270" bIns="0" anchor="t" anchorCtr="0"/>
          <a:lstStyle>
            <a:lvl1pPr marL="0" indent="0">
              <a:buNone/>
              <a:defRPr sz="800">
                <a:solidFill>
                  <a:schemeClr val="bg1"/>
                </a:solidFill>
              </a:defRPr>
            </a:lvl1pPr>
            <a:lvl2pPr marL="180970" indent="0">
              <a:buNone/>
              <a:defRPr sz="800">
                <a:solidFill>
                  <a:schemeClr val="bg1"/>
                </a:solidFill>
              </a:defRPr>
            </a:lvl2pPr>
            <a:lvl3pPr marL="361942" indent="0">
              <a:buNone/>
              <a:defRPr sz="800">
                <a:solidFill>
                  <a:schemeClr val="bg1"/>
                </a:solidFill>
              </a:defRPr>
            </a:lvl3pPr>
            <a:lvl4pPr marL="542912" indent="0">
              <a:buNone/>
              <a:defRPr sz="800">
                <a:solidFill>
                  <a:schemeClr val="bg1"/>
                </a:solidFill>
              </a:defRPr>
            </a:lvl4pPr>
            <a:lvl5pPr marL="714357" indent="0">
              <a:buNone/>
              <a:defRPr sz="800">
                <a:solidFill>
                  <a:schemeClr val="bg1"/>
                </a:solidFill>
              </a:defRPr>
            </a:lvl5pPr>
          </a:lstStyle>
          <a:p>
            <a:pPr lvl="0"/>
            <a:r>
              <a:rPr lang="en-US"/>
              <a:t>© Copyright</a:t>
            </a:r>
            <a:endParaRPr lang="en-GB"/>
          </a:p>
        </p:txBody>
      </p:sp>
      <p:sp>
        <p:nvSpPr>
          <p:cNvPr id="11" name="Text Placeholder 8">
            <a:extLst>
              <a:ext uri="{FF2B5EF4-FFF2-40B4-BE49-F238E27FC236}">
                <a16:creationId xmlns:a16="http://schemas.microsoft.com/office/drawing/2014/main" id="{9727D13C-FB73-D342-FD3F-5F60AA75A45B}"/>
              </a:ext>
            </a:extLst>
          </p:cNvPr>
          <p:cNvSpPr>
            <a:spLocks noGrp="1"/>
          </p:cNvSpPr>
          <p:nvPr>
            <p:ph type="body" sz="quarter" idx="12" hasCustomPrompt="1"/>
          </p:nvPr>
        </p:nvSpPr>
        <p:spPr>
          <a:xfrm>
            <a:off x="6743701" y="3994149"/>
            <a:ext cx="5056408" cy="2243139"/>
          </a:xfrm>
          <a:prstGeom prst="rect">
            <a:avLst/>
          </a:prstGeom>
        </p:spPr>
        <p:txBody>
          <a:bodyPr wrap="square" bIns="0" anchor="b"/>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a:t>Fourth level</a:t>
            </a:r>
            <a:endParaRPr lang="en-GB"/>
          </a:p>
        </p:txBody>
      </p:sp>
      <p:sp>
        <p:nvSpPr>
          <p:cNvPr id="12" name="Title 1">
            <a:extLst>
              <a:ext uri="{FF2B5EF4-FFF2-40B4-BE49-F238E27FC236}">
                <a16:creationId xmlns:a16="http://schemas.microsoft.com/office/drawing/2014/main" id="{3DDFFFFB-279F-8AF2-FD9A-B5F5988746EC}"/>
              </a:ext>
            </a:extLst>
          </p:cNvPr>
          <p:cNvSpPr>
            <a:spLocks noGrp="1"/>
          </p:cNvSpPr>
          <p:nvPr>
            <p:ph type="title"/>
          </p:nvPr>
        </p:nvSpPr>
        <p:spPr>
          <a:xfrm>
            <a:off x="6743702" y="658802"/>
            <a:ext cx="5133224" cy="1384311"/>
          </a:xfrm>
        </p:spPr>
        <p:txBody>
          <a:bodyPr/>
          <a:lstStyle>
            <a:lvl1pPr>
              <a:defRPr>
                <a:solidFill>
                  <a:schemeClr val="tx1"/>
                </a:solidFill>
                <a:latin typeface="+mj-lt"/>
              </a:defRPr>
            </a:lvl1pPr>
          </a:lstStyle>
          <a:p>
            <a:r>
              <a:rPr lang="et-EE"/>
              <a:t>Klõpsake juhteksemplari pealkirja laadi redigeerimiseks</a:t>
            </a:r>
            <a:endParaRPr lang="en-GB"/>
          </a:p>
        </p:txBody>
      </p:sp>
      <p:sp>
        <p:nvSpPr>
          <p:cNvPr id="13" name="Text Placeholder 5">
            <a:extLst>
              <a:ext uri="{FF2B5EF4-FFF2-40B4-BE49-F238E27FC236}">
                <a16:creationId xmlns:a16="http://schemas.microsoft.com/office/drawing/2014/main" id="{67FA38D5-CCFA-6F5A-E3C1-C08BE56F3591}"/>
              </a:ext>
            </a:extLst>
          </p:cNvPr>
          <p:cNvSpPr>
            <a:spLocks noGrp="1"/>
          </p:cNvSpPr>
          <p:nvPr>
            <p:ph type="body" sz="quarter" idx="11"/>
          </p:nvPr>
        </p:nvSpPr>
        <p:spPr>
          <a:xfrm>
            <a:off x="6743702" y="2043114"/>
            <a:ext cx="5056408" cy="1951036"/>
          </a:xfrm>
          <a:prstGeom prst="rect">
            <a:avLst/>
          </a:prstGeom>
        </p:spPr>
        <p:txBody>
          <a:bodyPr bIns="0" anchor="t" anchorCtr="0">
            <a:normAutofit/>
          </a:bodyPr>
          <a:lstStyle>
            <a:lvl1pPr marL="0" indent="0">
              <a:lnSpc>
                <a:spcPct val="100000"/>
              </a:lnSpc>
              <a:spcBef>
                <a:spcPts val="200"/>
              </a:spcBef>
              <a:buNone/>
              <a:defRPr sz="2000">
                <a:solidFill>
                  <a:schemeClr val="tx1"/>
                </a:solidFill>
              </a:defRPr>
            </a:lvl1pPr>
          </a:lstStyle>
          <a:p>
            <a:pPr lvl="0"/>
            <a:r>
              <a:rPr lang="et-EE"/>
              <a:t>Klõpsake juhteksemplari tekstilaadide redigeerimiseks</a:t>
            </a:r>
          </a:p>
        </p:txBody>
      </p:sp>
    </p:spTree>
    <p:extLst>
      <p:ext uri="{BB962C8B-B14F-4D97-AF65-F5344CB8AC3E}">
        <p14:creationId xmlns:p14="http://schemas.microsoft.com/office/powerpoint/2010/main" val="313862116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Esi/tagaleht logoga ENG">
    <p:bg>
      <p:bgPr>
        <a:solidFill>
          <a:schemeClr val="bg1"/>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57F5E5DE-EB90-5243-DC2B-8A0AFE0D23C0}"/>
              </a:ext>
            </a:extLst>
          </p:cNvPr>
          <p:cNvSpPr>
            <a:spLocks noGrp="1"/>
          </p:cNvSpPr>
          <p:nvPr>
            <p:ph type="pic" sz="quarter" idx="17" hasCustomPrompt="1"/>
          </p:nvPr>
        </p:nvSpPr>
        <p:spPr>
          <a:xfrm>
            <a:off x="0" y="0"/>
            <a:ext cx="12192000" cy="6858000"/>
          </a:xfrm>
          <a:custGeom>
            <a:avLst/>
            <a:gdLst>
              <a:gd name="connsiteX0" fmla="*/ 726940 w 12192000"/>
              <a:gd name="connsiteY0" fmla="*/ 536818 h 6858000"/>
              <a:gd name="connsiteX1" fmla="*/ 726940 w 12192000"/>
              <a:gd name="connsiteY1" fmla="*/ 2396882 h 6858000"/>
              <a:gd name="connsiteX2" fmla="*/ 772659 w 12192000"/>
              <a:gd name="connsiteY2" fmla="*/ 2396882 h 6858000"/>
              <a:gd name="connsiteX3" fmla="*/ 772659 w 12192000"/>
              <a:gd name="connsiteY3" fmla="*/ 536818 h 6858000"/>
              <a:gd name="connsiteX4" fmla="*/ 0 w 12192000"/>
              <a:gd name="connsiteY4" fmla="*/ 0 h 6858000"/>
              <a:gd name="connsiteX5" fmla="*/ 12192000 w 12192000"/>
              <a:gd name="connsiteY5" fmla="*/ 0 h 6858000"/>
              <a:gd name="connsiteX6" fmla="*/ 12192000 w 12192000"/>
              <a:gd name="connsiteY6" fmla="*/ 5486829 h 6858000"/>
              <a:gd name="connsiteX7" fmla="*/ 10051073 w 12192000"/>
              <a:gd name="connsiteY7" fmla="*/ 5486829 h 6858000"/>
              <a:gd name="connsiteX8" fmla="*/ 9576237 w 12192000"/>
              <a:gd name="connsiteY8" fmla="*/ 5960366 h 6858000"/>
              <a:gd name="connsiteX9" fmla="*/ 10051073 w 12192000"/>
              <a:gd name="connsiteY9" fmla="*/ 6434392 h 6858000"/>
              <a:gd name="connsiteX10" fmla="*/ 12192000 w 12192000"/>
              <a:gd name="connsiteY10" fmla="*/ 6434392 h 6858000"/>
              <a:gd name="connsiteX11" fmla="*/ 12192000 w 12192000"/>
              <a:gd name="connsiteY11" fmla="*/ 6858000 h 6858000"/>
              <a:gd name="connsiteX12" fmla="*/ 0 w 1219200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858000">
                <a:moveTo>
                  <a:pt x="726940" y="536818"/>
                </a:moveTo>
                <a:lnTo>
                  <a:pt x="726940" y="2396882"/>
                </a:lnTo>
                <a:lnTo>
                  <a:pt x="772659" y="2396882"/>
                </a:lnTo>
                <a:lnTo>
                  <a:pt x="772659" y="536818"/>
                </a:lnTo>
                <a:close/>
                <a:moveTo>
                  <a:pt x="0" y="0"/>
                </a:moveTo>
                <a:lnTo>
                  <a:pt x="12192000" y="0"/>
                </a:lnTo>
                <a:lnTo>
                  <a:pt x="12192000" y="5486829"/>
                </a:lnTo>
                <a:lnTo>
                  <a:pt x="10051073" y="5486829"/>
                </a:lnTo>
                <a:cubicBezTo>
                  <a:pt x="9788909" y="5486829"/>
                  <a:pt x="9576237" y="5698919"/>
                  <a:pt x="9576237" y="5960366"/>
                </a:cubicBezTo>
                <a:cubicBezTo>
                  <a:pt x="9576237" y="6222302"/>
                  <a:pt x="9788909" y="6434392"/>
                  <a:pt x="10051073" y="6434392"/>
                </a:cubicBezTo>
                <a:lnTo>
                  <a:pt x="12192000" y="6434392"/>
                </a:lnTo>
                <a:lnTo>
                  <a:pt x="12192000" y="6858000"/>
                </a:lnTo>
                <a:lnTo>
                  <a:pt x="0" y="6858000"/>
                </a:lnTo>
                <a:close/>
              </a:path>
            </a:pathLst>
          </a:custGeom>
          <a:solidFill>
            <a:schemeClr val="accent2"/>
          </a:solidFill>
        </p:spPr>
        <p:txBody>
          <a:bodyPr wrap="square" anchor="ctr">
            <a:noAutofit/>
          </a:bodyPr>
          <a:lstStyle>
            <a:lvl1pPr marL="0" indent="0" algn="ctr">
              <a:buNone/>
              <a:defRPr>
                <a:solidFill>
                  <a:schemeClr val="bg1"/>
                </a:solidFill>
              </a:defRPr>
            </a:lvl1pPr>
            <a:lvl4pPr marL="899978" indent="0" algn="ctr">
              <a:buNone/>
              <a:defRPr>
                <a:solidFill>
                  <a:schemeClr val="bg1"/>
                </a:solidFill>
              </a:defRPr>
            </a:lvl4pPr>
          </a:lstStyle>
          <a:p>
            <a:r>
              <a:rPr lang="en-GB"/>
              <a:t>Click icon to add pictures</a:t>
            </a:r>
          </a:p>
        </p:txBody>
      </p:sp>
      <p:sp>
        <p:nvSpPr>
          <p:cNvPr id="2" name="Title 1">
            <a:extLst>
              <a:ext uri="{FF2B5EF4-FFF2-40B4-BE49-F238E27FC236}">
                <a16:creationId xmlns:a16="http://schemas.microsoft.com/office/drawing/2014/main" id="{6130A07A-D1B4-2C3E-1BE4-1944F7732CFB}"/>
              </a:ext>
            </a:extLst>
          </p:cNvPr>
          <p:cNvSpPr>
            <a:spLocks noGrp="1"/>
          </p:cNvSpPr>
          <p:nvPr>
            <p:ph type="title"/>
          </p:nvPr>
        </p:nvSpPr>
        <p:spPr>
          <a:xfrm>
            <a:off x="1004761" y="657225"/>
            <a:ext cx="10299827" cy="1619251"/>
          </a:xfrm>
        </p:spPr>
        <p:txBody>
          <a:bodyPr/>
          <a:lstStyle>
            <a:lvl1pPr>
              <a:defRPr sz="6000" b="0" i="0">
                <a:solidFill>
                  <a:schemeClr val="bg1"/>
                </a:solidFill>
                <a:latin typeface="+mj-lt"/>
              </a:defRPr>
            </a:lvl1pPr>
          </a:lstStyle>
          <a:p>
            <a:r>
              <a:rPr lang="et-EE"/>
              <a:t>Klõpsake juhteksemplari pealkirja laadi redigeerimiseks</a:t>
            </a:r>
            <a:endParaRPr lang="en-EE"/>
          </a:p>
        </p:txBody>
      </p:sp>
      <p:sp>
        <p:nvSpPr>
          <p:cNvPr id="18" name="Text Placeholder 7">
            <a:extLst>
              <a:ext uri="{FF2B5EF4-FFF2-40B4-BE49-F238E27FC236}">
                <a16:creationId xmlns:a16="http://schemas.microsoft.com/office/drawing/2014/main" id="{C933BE91-3456-895A-7379-5C506886855D}"/>
              </a:ext>
            </a:extLst>
          </p:cNvPr>
          <p:cNvSpPr>
            <a:spLocks noGrp="1"/>
          </p:cNvSpPr>
          <p:nvPr>
            <p:ph type="body" sz="quarter" idx="13" hasCustomPrompt="1"/>
          </p:nvPr>
        </p:nvSpPr>
        <p:spPr>
          <a:xfrm>
            <a:off x="11568113" y="657225"/>
            <a:ext cx="360363" cy="2808288"/>
          </a:xfrm>
          <a:prstGeom prst="rect">
            <a:avLst/>
          </a:prstGeom>
        </p:spPr>
        <p:txBody>
          <a:bodyPr vert="vert270" bIns="0"/>
          <a:lstStyle>
            <a:lvl1pPr marL="0" indent="0" algn="r">
              <a:buNone/>
              <a:defRPr sz="800">
                <a:solidFill>
                  <a:schemeClr val="bg1"/>
                </a:solidFill>
              </a:defRPr>
            </a:lvl1pPr>
            <a:lvl2pPr marL="180970" indent="0">
              <a:buNone/>
              <a:defRPr sz="800">
                <a:solidFill>
                  <a:schemeClr val="bg1"/>
                </a:solidFill>
              </a:defRPr>
            </a:lvl2pPr>
            <a:lvl3pPr marL="361942" indent="0">
              <a:buNone/>
              <a:defRPr sz="800">
                <a:solidFill>
                  <a:schemeClr val="bg1"/>
                </a:solidFill>
              </a:defRPr>
            </a:lvl3pPr>
            <a:lvl4pPr marL="542912" indent="0">
              <a:buNone/>
              <a:defRPr sz="800">
                <a:solidFill>
                  <a:schemeClr val="bg1"/>
                </a:solidFill>
              </a:defRPr>
            </a:lvl4pPr>
            <a:lvl5pPr marL="714357" indent="0">
              <a:buNone/>
              <a:defRPr sz="800">
                <a:solidFill>
                  <a:schemeClr val="bg1"/>
                </a:solidFill>
              </a:defRPr>
            </a:lvl5pPr>
          </a:lstStyle>
          <a:p>
            <a:pPr lvl="0"/>
            <a:r>
              <a:rPr lang="en-US"/>
              <a:t>© Copyright</a:t>
            </a:r>
            <a:endParaRPr lang="en-GB"/>
          </a:p>
        </p:txBody>
      </p:sp>
      <p:sp>
        <p:nvSpPr>
          <p:cNvPr id="6" name="Picture Placeholder 369">
            <a:extLst>
              <a:ext uri="{FF2B5EF4-FFF2-40B4-BE49-F238E27FC236}">
                <a16:creationId xmlns:a16="http://schemas.microsoft.com/office/drawing/2014/main" id="{A0D99C92-A2A5-7B65-91C8-AB0A88785F76}"/>
              </a:ext>
            </a:extLst>
          </p:cNvPr>
          <p:cNvSpPr>
            <a:spLocks noGrp="1" noChangeAspect="1"/>
          </p:cNvSpPr>
          <p:nvPr>
            <p:ph type="pic" sz="quarter" idx="16" hasCustomPrompt="1"/>
          </p:nvPr>
        </p:nvSpPr>
        <p:spPr>
          <a:xfrm>
            <a:off x="0" y="4842702"/>
            <a:ext cx="5400000" cy="2015298"/>
          </a:xfrm>
          <a:prstGeom prst="rect">
            <a:avLst/>
          </a:prstGeom>
        </p:spPr>
        <p:txBody>
          <a:bodyPr anchor="ctr"/>
          <a:lstStyle>
            <a:lvl1pPr marL="0" indent="0" algn="ctr">
              <a:buNone/>
              <a:defRPr>
                <a:solidFill>
                  <a:schemeClr val="bg1"/>
                </a:solidFill>
              </a:defRPr>
            </a:lvl1pPr>
          </a:lstStyle>
          <a:p>
            <a:r>
              <a:rPr lang="en-EE"/>
              <a:t>Täpilaine</a:t>
            </a:r>
          </a:p>
        </p:txBody>
      </p:sp>
      <p:pic>
        <p:nvPicPr>
          <p:cNvPr id="5" name="Picture 4">
            <a:extLst>
              <a:ext uri="{FF2B5EF4-FFF2-40B4-BE49-F238E27FC236}">
                <a16:creationId xmlns:a16="http://schemas.microsoft.com/office/drawing/2014/main" id="{5FEFA925-C795-C74F-F247-8D3C84EB039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746858" y="5493949"/>
            <a:ext cx="2438400" cy="977508"/>
          </a:xfrm>
          <a:prstGeom prst="rect">
            <a:avLst/>
          </a:prstGeom>
        </p:spPr>
      </p:pic>
    </p:spTree>
    <p:extLst>
      <p:ext uri="{BB962C8B-B14F-4D97-AF65-F5344CB8AC3E}">
        <p14:creationId xmlns:p14="http://schemas.microsoft.com/office/powerpoint/2010/main" val="2921410560"/>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8_Sisu_Valge_Fotoga">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0" y="0"/>
            <a:ext cx="6096000" cy="6858000"/>
          </a:xfrm>
          <a:prstGeom prst="rect">
            <a:avLst/>
          </a:prstGeom>
          <a:solidFill>
            <a:schemeClr val="accent2"/>
          </a:solidFill>
        </p:spPr>
        <p:txBody>
          <a:bodyPr anchor="ctr" anchorCtr="0"/>
          <a:lstStyle>
            <a:lvl1pPr marL="0" indent="0" algn="ctr">
              <a:buNone/>
              <a:defRPr>
                <a:solidFill>
                  <a:schemeClr val="bg1"/>
                </a:solidFill>
              </a:defRPr>
            </a:lvl1pPr>
          </a:lstStyle>
          <a:p>
            <a:r>
              <a:rPr lang="en-GB"/>
              <a:t>Click icon to add pictures</a:t>
            </a:r>
          </a:p>
        </p:txBody>
      </p:sp>
      <p:sp>
        <p:nvSpPr>
          <p:cNvPr id="9" name="Text Placeholder 8"/>
          <p:cNvSpPr>
            <a:spLocks noGrp="1"/>
          </p:cNvSpPr>
          <p:nvPr>
            <p:ph type="body" sz="quarter" idx="12" hasCustomPrompt="1"/>
          </p:nvPr>
        </p:nvSpPr>
        <p:spPr>
          <a:xfrm>
            <a:off x="6743701" y="3994149"/>
            <a:ext cx="5056408" cy="2243139"/>
          </a:xfrm>
          <a:prstGeom prst="rect">
            <a:avLst/>
          </a:prstGeom>
        </p:spPr>
        <p:txBody>
          <a:bodyPr wrap="square" bIns="0" anchor="b"/>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a:t>Fourth level</a:t>
            </a:r>
            <a:endParaRPr lang="en-GB"/>
          </a:p>
        </p:txBody>
      </p:sp>
      <p:sp>
        <p:nvSpPr>
          <p:cNvPr id="8" name="Text Placeholder 7">
            <a:extLst>
              <a:ext uri="{FF2B5EF4-FFF2-40B4-BE49-F238E27FC236}">
                <a16:creationId xmlns:a16="http://schemas.microsoft.com/office/drawing/2014/main" id="{C222BE6A-BF46-417C-8758-C28B140D579B}"/>
              </a:ext>
            </a:extLst>
          </p:cNvPr>
          <p:cNvSpPr>
            <a:spLocks noGrp="1"/>
          </p:cNvSpPr>
          <p:nvPr>
            <p:ph type="body" sz="quarter" idx="14" hasCustomPrompt="1"/>
          </p:nvPr>
        </p:nvSpPr>
        <p:spPr>
          <a:xfrm>
            <a:off x="266700" y="3429000"/>
            <a:ext cx="360363" cy="2808288"/>
          </a:xfrm>
          <a:prstGeom prst="rect">
            <a:avLst/>
          </a:prstGeom>
        </p:spPr>
        <p:txBody>
          <a:bodyPr vert="vert270" bIns="0" anchor="t" anchorCtr="0"/>
          <a:lstStyle>
            <a:lvl1pPr marL="0" indent="0">
              <a:buNone/>
              <a:defRPr sz="800">
                <a:solidFill>
                  <a:schemeClr val="bg1"/>
                </a:solidFill>
              </a:defRPr>
            </a:lvl1pPr>
            <a:lvl2pPr marL="180970" indent="0">
              <a:buNone/>
              <a:defRPr sz="800">
                <a:solidFill>
                  <a:schemeClr val="bg1"/>
                </a:solidFill>
              </a:defRPr>
            </a:lvl2pPr>
            <a:lvl3pPr marL="361942" indent="0">
              <a:buNone/>
              <a:defRPr sz="800">
                <a:solidFill>
                  <a:schemeClr val="bg1"/>
                </a:solidFill>
              </a:defRPr>
            </a:lvl3pPr>
            <a:lvl4pPr marL="542912" indent="0">
              <a:buNone/>
              <a:defRPr sz="800">
                <a:solidFill>
                  <a:schemeClr val="bg1"/>
                </a:solidFill>
              </a:defRPr>
            </a:lvl4pPr>
            <a:lvl5pPr marL="714357" indent="0">
              <a:buNone/>
              <a:defRPr sz="800">
                <a:solidFill>
                  <a:schemeClr val="bg1"/>
                </a:solidFill>
              </a:defRPr>
            </a:lvl5pPr>
          </a:lstStyle>
          <a:p>
            <a:pPr lvl="0"/>
            <a:r>
              <a:rPr lang="en-US"/>
              <a:t>© Copyright</a:t>
            </a:r>
            <a:endParaRPr lang="en-GB"/>
          </a:p>
        </p:txBody>
      </p:sp>
      <p:sp>
        <p:nvSpPr>
          <p:cNvPr id="13" name="Title 1">
            <a:extLst>
              <a:ext uri="{FF2B5EF4-FFF2-40B4-BE49-F238E27FC236}">
                <a16:creationId xmlns:a16="http://schemas.microsoft.com/office/drawing/2014/main" id="{A6AD91E7-C52D-25DF-8F15-5BC1C0B2F9FA}"/>
              </a:ext>
            </a:extLst>
          </p:cNvPr>
          <p:cNvSpPr>
            <a:spLocks noGrp="1"/>
          </p:cNvSpPr>
          <p:nvPr>
            <p:ph type="title"/>
          </p:nvPr>
        </p:nvSpPr>
        <p:spPr>
          <a:xfrm>
            <a:off x="6743702" y="658802"/>
            <a:ext cx="5164046" cy="1384311"/>
          </a:xfrm>
        </p:spPr>
        <p:txBody>
          <a:bodyPr/>
          <a:lstStyle>
            <a:lvl1pPr>
              <a:defRPr>
                <a:solidFill>
                  <a:schemeClr val="tx2"/>
                </a:solidFill>
                <a:latin typeface="+mj-lt"/>
              </a:defRPr>
            </a:lvl1pPr>
          </a:lstStyle>
          <a:p>
            <a:r>
              <a:rPr lang="et-EE"/>
              <a:t>Klõpsake juhteksemplari pealkirja laadi redigeerimiseks</a:t>
            </a:r>
            <a:endParaRPr lang="en-GB"/>
          </a:p>
        </p:txBody>
      </p:sp>
      <p:sp>
        <p:nvSpPr>
          <p:cNvPr id="14" name="Text Placeholder 5">
            <a:extLst>
              <a:ext uri="{FF2B5EF4-FFF2-40B4-BE49-F238E27FC236}">
                <a16:creationId xmlns:a16="http://schemas.microsoft.com/office/drawing/2014/main" id="{B268F252-8117-6B22-AD1F-48B07FDAB71B}"/>
              </a:ext>
            </a:extLst>
          </p:cNvPr>
          <p:cNvSpPr>
            <a:spLocks noGrp="1"/>
          </p:cNvSpPr>
          <p:nvPr>
            <p:ph type="body" sz="quarter" idx="11" hasCustomPrompt="1"/>
          </p:nvPr>
        </p:nvSpPr>
        <p:spPr>
          <a:xfrm>
            <a:off x="6743702" y="2043113"/>
            <a:ext cx="5056408" cy="1951037"/>
          </a:xfrm>
          <a:prstGeom prst="rect">
            <a:avLst/>
          </a:prstGeom>
        </p:spPr>
        <p:txBody>
          <a:bodyPr bIns="0" anchor="t" anchorCtr="0">
            <a:normAutofit/>
          </a:bodyPr>
          <a:lstStyle>
            <a:lvl1pPr marL="0" indent="0">
              <a:lnSpc>
                <a:spcPct val="100000"/>
              </a:lnSpc>
              <a:spcBef>
                <a:spcPts val="200"/>
              </a:spcBef>
              <a:buNone/>
              <a:defRPr sz="2000">
                <a:solidFill>
                  <a:schemeClr val="tx1"/>
                </a:solidFill>
              </a:defRPr>
            </a:lvl1pPr>
          </a:lstStyle>
          <a:p>
            <a:pPr lvl="0"/>
            <a:r>
              <a:rPr lang="en-GB"/>
              <a:t>Click to edit</a:t>
            </a:r>
          </a:p>
        </p:txBody>
      </p:sp>
    </p:spTree>
    <p:extLst>
      <p:ext uri="{BB962C8B-B14F-4D97-AF65-F5344CB8AC3E}">
        <p14:creationId xmlns:p14="http://schemas.microsoft.com/office/powerpoint/2010/main" val="3730536360"/>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Sisu_valge_Fotoga-eri2">
    <p:bg>
      <p:bgPr>
        <a:solidFill>
          <a:schemeClr val="bg1"/>
        </a:solidFill>
        <a:effectLst/>
      </p:bgPr>
    </p:bg>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60794E4A-0B3C-EA7B-1548-C5BCE1278A3E}"/>
              </a:ext>
            </a:extLst>
          </p:cNvPr>
          <p:cNvSpPr>
            <a:spLocks noGrp="1"/>
          </p:cNvSpPr>
          <p:nvPr>
            <p:ph type="pic" sz="quarter" idx="13"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1815519 h 6858000"/>
              <a:gd name="connsiteX5" fmla="*/ 3157356 w 6096000"/>
              <a:gd name="connsiteY5" fmla="*/ 1815519 h 6858000"/>
              <a:gd name="connsiteX6" fmla="*/ 3857625 w 6096000"/>
              <a:gd name="connsiteY6" fmla="*/ 1116445 h 6858000"/>
              <a:gd name="connsiteX7" fmla="*/ 3157356 w 6096000"/>
              <a:gd name="connsiteY7" fmla="*/ 418091 h 6858000"/>
              <a:gd name="connsiteX8" fmla="*/ 0 w 6096000"/>
              <a:gd name="connsiteY8" fmla="*/ 418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6858000"/>
                </a:lnTo>
                <a:lnTo>
                  <a:pt x="0" y="6858000"/>
                </a:lnTo>
                <a:lnTo>
                  <a:pt x="0" y="1815519"/>
                </a:lnTo>
                <a:lnTo>
                  <a:pt x="3157356" y="1815519"/>
                </a:lnTo>
                <a:cubicBezTo>
                  <a:pt x="3543985" y="1815519"/>
                  <a:pt x="3857625" y="1502737"/>
                  <a:pt x="3857625" y="1116445"/>
                </a:cubicBezTo>
                <a:cubicBezTo>
                  <a:pt x="3857625" y="730873"/>
                  <a:pt x="3543985" y="418091"/>
                  <a:pt x="3157356" y="418091"/>
                </a:cubicBezTo>
                <a:lnTo>
                  <a:pt x="0" y="418091"/>
                </a:lnTo>
                <a:close/>
              </a:path>
            </a:pathLst>
          </a:custGeom>
          <a:solidFill>
            <a:schemeClr val="accent2"/>
          </a:solidFill>
        </p:spPr>
        <p:txBody>
          <a:bodyPr wrap="square" anchor="ctr" anchorCtr="0">
            <a:noAutofit/>
          </a:bodyPr>
          <a:lstStyle>
            <a:lvl1pPr marL="0" indent="0" algn="ctr">
              <a:buNone/>
              <a:defRPr>
                <a:solidFill>
                  <a:schemeClr val="bg1"/>
                </a:solidFill>
              </a:defRPr>
            </a:lvl1pPr>
          </a:lstStyle>
          <a:p>
            <a:r>
              <a:rPr lang="en-GB"/>
              <a:t>Click icon to add pictures</a:t>
            </a:r>
          </a:p>
        </p:txBody>
      </p:sp>
      <p:sp>
        <p:nvSpPr>
          <p:cNvPr id="7" name="Text Placeholder 7">
            <a:extLst>
              <a:ext uri="{FF2B5EF4-FFF2-40B4-BE49-F238E27FC236}">
                <a16:creationId xmlns:a16="http://schemas.microsoft.com/office/drawing/2014/main" id="{646CE165-5786-4FD8-B859-19F1A06E8899}"/>
              </a:ext>
            </a:extLst>
          </p:cNvPr>
          <p:cNvSpPr>
            <a:spLocks noGrp="1"/>
          </p:cNvSpPr>
          <p:nvPr>
            <p:ph type="body" sz="quarter" idx="14" hasCustomPrompt="1"/>
          </p:nvPr>
        </p:nvSpPr>
        <p:spPr>
          <a:xfrm>
            <a:off x="263525" y="3429000"/>
            <a:ext cx="360363" cy="2808288"/>
          </a:xfrm>
          <a:prstGeom prst="rect">
            <a:avLst/>
          </a:prstGeom>
        </p:spPr>
        <p:txBody>
          <a:bodyPr vert="vert270" bIns="0" anchor="t" anchorCtr="0"/>
          <a:lstStyle>
            <a:lvl1pPr marL="0" indent="0">
              <a:buNone/>
              <a:defRPr sz="800">
                <a:solidFill>
                  <a:schemeClr val="bg1"/>
                </a:solidFill>
              </a:defRPr>
            </a:lvl1pPr>
            <a:lvl2pPr marL="180970" indent="0">
              <a:buNone/>
              <a:defRPr sz="800">
                <a:solidFill>
                  <a:schemeClr val="bg1"/>
                </a:solidFill>
              </a:defRPr>
            </a:lvl2pPr>
            <a:lvl3pPr marL="361942" indent="0">
              <a:buNone/>
              <a:defRPr sz="800">
                <a:solidFill>
                  <a:schemeClr val="bg1"/>
                </a:solidFill>
              </a:defRPr>
            </a:lvl3pPr>
            <a:lvl4pPr marL="542912" indent="0">
              <a:buNone/>
              <a:defRPr sz="800">
                <a:solidFill>
                  <a:schemeClr val="bg1"/>
                </a:solidFill>
              </a:defRPr>
            </a:lvl4pPr>
            <a:lvl5pPr marL="714357" indent="0">
              <a:buNone/>
              <a:defRPr sz="800">
                <a:solidFill>
                  <a:schemeClr val="bg1"/>
                </a:solidFill>
              </a:defRPr>
            </a:lvl5pPr>
          </a:lstStyle>
          <a:p>
            <a:pPr lvl="0"/>
            <a:r>
              <a:rPr lang="en-US"/>
              <a:t>© Copyright</a:t>
            </a:r>
            <a:endParaRPr lang="en-GB"/>
          </a:p>
        </p:txBody>
      </p:sp>
      <p:sp>
        <p:nvSpPr>
          <p:cNvPr id="12" name="Title 1">
            <a:extLst>
              <a:ext uri="{FF2B5EF4-FFF2-40B4-BE49-F238E27FC236}">
                <a16:creationId xmlns:a16="http://schemas.microsoft.com/office/drawing/2014/main" id="{C1F5174A-C071-3A74-990F-A6B47AC68FA2}"/>
              </a:ext>
            </a:extLst>
          </p:cNvPr>
          <p:cNvSpPr>
            <a:spLocks noGrp="1"/>
          </p:cNvSpPr>
          <p:nvPr>
            <p:ph type="title"/>
          </p:nvPr>
        </p:nvSpPr>
        <p:spPr>
          <a:xfrm>
            <a:off x="623888" y="447599"/>
            <a:ext cx="3005138" cy="1364343"/>
          </a:xfrm>
        </p:spPr>
        <p:txBody>
          <a:bodyPr anchor="ctr"/>
          <a:lstStyle>
            <a:lvl1pPr>
              <a:defRPr sz="3500">
                <a:solidFill>
                  <a:schemeClr val="tx2"/>
                </a:solidFill>
                <a:latin typeface="+mj-lt"/>
              </a:defRPr>
            </a:lvl1pPr>
          </a:lstStyle>
          <a:p>
            <a:r>
              <a:rPr lang="et-EE"/>
              <a:t>Klõpsake juhteksemplari pealkirja laadi redigeerimiseks</a:t>
            </a:r>
            <a:endParaRPr lang="en-GB"/>
          </a:p>
        </p:txBody>
      </p:sp>
      <p:sp>
        <p:nvSpPr>
          <p:cNvPr id="3" name="Text Placeholder 8">
            <a:extLst>
              <a:ext uri="{FF2B5EF4-FFF2-40B4-BE49-F238E27FC236}">
                <a16:creationId xmlns:a16="http://schemas.microsoft.com/office/drawing/2014/main" id="{CE00402D-6E4E-3607-0ABC-44D6A3376E5E}"/>
              </a:ext>
            </a:extLst>
          </p:cNvPr>
          <p:cNvSpPr>
            <a:spLocks noGrp="1"/>
          </p:cNvSpPr>
          <p:nvPr>
            <p:ph type="body" sz="quarter" idx="12" hasCustomPrompt="1"/>
          </p:nvPr>
        </p:nvSpPr>
        <p:spPr>
          <a:xfrm>
            <a:off x="6743702" y="1889703"/>
            <a:ext cx="5056408" cy="3607412"/>
          </a:xfrm>
          <a:prstGeom prst="rect">
            <a:avLst/>
          </a:prstGeom>
        </p:spPr>
        <p:txBody>
          <a:bodyPr wrap="square" bIns="0" anchor="ct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a:t>Fourth level</a:t>
            </a:r>
            <a:endParaRPr lang="en-GB"/>
          </a:p>
        </p:txBody>
      </p:sp>
    </p:spTree>
    <p:extLst>
      <p:ext uri="{BB962C8B-B14F-4D97-AF65-F5344CB8AC3E}">
        <p14:creationId xmlns:p14="http://schemas.microsoft.com/office/powerpoint/2010/main" val="1742981215"/>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Sisu_hall_eri">
    <p:bg>
      <p:bgRef idx="1001">
        <a:schemeClr val="bg2"/>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DDFD05D-F997-89EA-8C2B-DF581712D5D0}"/>
              </a:ext>
            </a:extLst>
          </p:cNvPr>
          <p:cNvSpPr>
            <a:spLocks noGrp="1"/>
          </p:cNvSpPr>
          <p:nvPr>
            <p:ph type="body" sz="quarter" idx="10" hasCustomPrompt="1"/>
          </p:nvPr>
        </p:nvSpPr>
        <p:spPr>
          <a:xfrm>
            <a:off x="1104348" y="1937018"/>
            <a:ext cx="9979964" cy="914400"/>
          </a:xfrm>
        </p:spPr>
        <p:txBody>
          <a:bodyPr anchor="ctr">
            <a:normAutofit/>
          </a:bodyPr>
          <a:lstStyle>
            <a:lvl1pPr marL="0" indent="0" algn="ctr">
              <a:buNone/>
              <a:defRPr sz="2000"/>
            </a:lvl1pPr>
            <a:lvl2pPr marL="269994" indent="0" algn="ctr">
              <a:buNone/>
              <a:defRPr/>
            </a:lvl2pPr>
            <a:lvl3pPr marL="539987" indent="0" algn="ctr">
              <a:buNone/>
              <a:defRPr/>
            </a:lvl3pPr>
            <a:lvl4pPr marL="899978" indent="0" algn="ctr">
              <a:buNone/>
              <a:defRPr/>
            </a:lvl4pPr>
            <a:lvl5pPr marL="809980" indent="0" algn="ctr">
              <a:buNone/>
              <a:defRPr/>
            </a:lvl5pPr>
          </a:lstStyle>
          <a:p>
            <a:pPr lvl="0"/>
            <a:r>
              <a:rPr lang="en-GB"/>
              <a:t>Click to edit text</a:t>
            </a:r>
          </a:p>
        </p:txBody>
      </p:sp>
      <p:sp>
        <p:nvSpPr>
          <p:cNvPr id="5" name="Text Placeholder 3">
            <a:extLst>
              <a:ext uri="{FF2B5EF4-FFF2-40B4-BE49-F238E27FC236}">
                <a16:creationId xmlns:a16="http://schemas.microsoft.com/office/drawing/2014/main" id="{E34882B3-8AD4-5D79-C532-21981456C9B2}"/>
              </a:ext>
            </a:extLst>
          </p:cNvPr>
          <p:cNvSpPr>
            <a:spLocks noGrp="1"/>
          </p:cNvSpPr>
          <p:nvPr>
            <p:ph type="body" sz="quarter" idx="11" hasCustomPrompt="1"/>
          </p:nvPr>
        </p:nvSpPr>
        <p:spPr>
          <a:xfrm>
            <a:off x="1251472" y="3058659"/>
            <a:ext cx="2470673" cy="1473797"/>
          </a:xfrm>
        </p:spPr>
        <p:txBody>
          <a:bodyPr anchor="ctr">
            <a:normAutofit/>
          </a:bodyPr>
          <a:lstStyle>
            <a:lvl1pPr marL="0" indent="0" algn="ctr">
              <a:buNone/>
              <a:defRPr sz="1800"/>
            </a:lvl1pPr>
            <a:lvl2pPr marL="269994" indent="0" algn="ctr">
              <a:buNone/>
              <a:defRPr/>
            </a:lvl2pPr>
            <a:lvl3pPr marL="539987" indent="0" algn="ctr">
              <a:buNone/>
              <a:defRPr/>
            </a:lvl3pPr>
            <a:lvl4pPr marL="899978" indent="0" algn="ctr">
              <a:buNone/>
              <a:defRPr/>
            </a:lvl4pPr>
            <a:lvl5pPr marL="809980" indent="0" algn="ctr">
              <a:buNone/>
              <a:defRPr/>
            </a:lvl5pPr>
          </a:lstStyle>
          <a:p>
            <a:pPr lvl="0"/>
            <a:r>
              <a:rPr lang="en-GB"/>
              <a:t>Click to edit text</a:t>
            </a:r>
          </a:p>
        </p:txBody>
      </p:sp>
      <p:sp>
        <p:nvSpPr>
          <p:cNvPr id="6" name="Text Placeholder 3">
            <a:extLst>
              <a:ext uri="{FF2B5EF4-FFF2-40B4-BE49-F238E27FC236}">
                <a16:creationId xmlns:a16="http://schemas.microsoft.com/office/drawing/2014/main" id="{22E1742E-AE5F-FE3B-F313-DBD4A9F589D7}"/>
              </a:ext>
            </a:extLst>
          </p:cNvPr>
          <p:cNvSpPr>
            <a:spLocks noGrp="1"/>
          </p:cNvSpPr>
          <p:nvPr>
            <p:ph type="body" sz="quarter" idx="12" hasCustomPrompt="1"/>
          </p:nvPr>
        </p:nvSpPr>
        <p:spPr>
          <a:xfrm>
            <a:off x="4513936" y="3058659"/>
            <a:ext cx="3164128" cy="1473797"/>
          </a:xfrm>
        </p:spPr>
        <p:txBody>
          <a:bodyPr anchor="ctr">
            <a:normAutofit/>
          </a:bodyPr>
          <a:lstStyle>
            <a:lvl1pPr marL="0" indent="0" algn="ctr">
              <a:buNone/>
              <a:defRPr sz="1800"/>
            </a:lvl1pPr>
            <a:lvl2pPr marL="269994" indent="0" algn="ctr">
              <a:buNone/>
              <a:defRPr/>
            </a:lvl2pPr>
            <a:lvl3pPr marL="539987" indent="0" algn="ctr">
              <a:buNone/>
              <a:defRPr/>
            </a:lvl3pPr>
            <a:lvl4pPr marL="899978" indent="0" algn="ctr">
              <a:buNone/>
              <a:defRPr/>
            </a:lvl4pPr>
            <a:lvl5pPr marL="809980" indent="0" algn="ctr">
              <a:buNone/>
              <a:defRPr/>
            </a:lvl5pPr>
          </a:lstStyle>
          <a:p>
            <a:pPr lvl="0"/>
            <a:r>
              <a:rPr lang="en-GB"/>
              <a:t>Click to edit text</a:t>
            </a:r>
          </a:p>
        </p:txBody>
      </p:sp>
      <p:sp>
        <p:nvSpPr>
          <p:cNvPr id="8" name="Text Placeholder 3">
            <a:extLst>
              <a:ext uri="{FF2B5EF4-FFF2-40B4-BE49-F238E27FC236}">
                <a16:creationId xmlns:a16="http://schemas.microsoft.com/office/drawing/2014/main" id="{CBC4DB9A-6E31-1B8C-1B7D-6172B52B7AE0}"/>
              </a:ext>
            </a:extLst>
          </p:cNvPr>
          <p:cNvSpPr>
            <a:spLocks noGrp="1"/>
          </p:cNvSpPr>
          <p:nvPr>
            <p:ph type="body" sz="quarter" idx="13" hasCustomPrompt="1"/>
          </p:nvPr>
        </p:nvSpPr>
        <p:spPr>
          <a:xfrm>
            <a:off x="8498541" y="3058659"/>
            <a:ext cx="2441986" cy="1473797"/>
          </a:xfrm>
        </p:spPr>
        <p:txBody>
          <a:bodyPr anchor="ctr">
            <a:normAutofit/>
          </a:bodyPr>
          <a:lstStyle>
            <a:lvl1pPr marL="0" indent="0" algn="ctr">
              <a:buNone/>
              <a:defRPr sz="1800"/>
            </a:lvl1pPr>
            <a:lvl2pPr marL="269994" indent="0" algn="ctr">
              <a:buNone/>
              <a:defRPr/>
            </a:lvl2pPr>
            <a:lvl3pPr marL="539987" indent="0" algn="ctr">
              <a:buNone/>
              <a:defRPr/>
            </a:lvl3pPr>
            <a:lvl4pPr marL="899978" indent="0" algn="ctr">
              <a:buNone/>
              <a:defRPr/>
            </a:lvl4pPr>
            <a:lvl5pPr marL="809980" indent="0" algn="ctr">
              <a:buNone/>
              <a:defRPr/>
            </a:lvl5pPr>
          </a:lstStyle>
          <a:p>
            <a:pPr lvl="0"/>
            <a:r>
              <a:rPr lang="en-GB"/>
              <a:t>Click to edit text</a:t>
            </a:r>
          </a:p>
        </p:txBody>
      </p:sp>
      <p:sp>
        <p:nvSpPr>
          <p:cNvPr id="24" name="Text Placeholder 3">
            <a:extLst>
              <a:ext uri="{FF2B5EF4-FFF2-40B4-BE49-F238E27FC236}">
                <a16:creationId xmlns:a16="http://schemas.microsoft.com/office/drawing/2014/main" id="{23438F6C-963C-EB0B-2B2F-E78D82EDB129}"/>
              </a:ext>
            </a:extLst>
          </p:cNvPr>
          <p:cNvSpPr>
            <a:spLocks noGrp="1"/>
          </p:cNvSpPr>
          <p:nvPr>
            <p:ph type="body" sz="quarter" idx="16" hasCustomPrompt="1"/>
          </p:nvPr>
        </p:nvSpPr>
        <p:spPr>
          <a:xfrm>
            <a:off x="2252128" y="4978399"/>
            <a:ext cx="8974672" cy="1353623"/>
          </a:xfrm>
        </p:spPr>
        <p:txBody>
          <a:bodyPr anchor="ctr"/>
          <a:lstStyle>
            <a:lvl1pPr marL="0" indent="0" algn="l">
              <a:buNone/>
              <a:defRPr/>
            </a:lvl1pPr>
            <a:lvl2pPr marL="269994" indent="0" algn="ctr">
              <a:buNone/>
              <a:defRPr/>
            </a:lvl2pPr>
            <a:lvl3pPr marL="539987" indent="0" algn="ctr">
              <a:buNone/>
              <a:defRPr/>
            </a:lvl3pPr>
            <a:lvl4pPr marL="899978" indent="0" algn="ctr">
              <a:buNone/>
              <a:defRPr/>
            </a:lvl4pPr>
            <a:lvl5pPr marL="809980" indent="0" algn="ctr">
              <a:buNone/>
              <a:defRPr/>
            </a:lvl5pPr>
          </a:lstStyle>
          <a:p>
            <a:pPr lvl="0"/>
            <a:r>
              <a:rPr lang="en-GB"/>
              <a:t>Click to edit text</a:t>
            </a:r>
          </a:p>
        </p:txBody>
      </p:sp>
      <p:sp>
        <p:nvSpPr>
          <p:cNvPr id="25" name="Picture Placeholder 19">
            <a:extLst>
              <a:ext uri="{FF2B5EF4-FFF2-40B4-BE49-F238E27FC236}">
                <a16:creationId xmlns:a16="http://schemas.microsoft.com/office/drawing/2014/main" id="{71D6E37A-5FCC-A8F7-0DD0-F08EF5BA6A8F}"/>
              </a:ext>
            </a:extLst>
          </p:cNvPr>
          <p:cNvSpPr>
            <a:spLocks noGrp="1"/>
          </p:cNvSpPr>
          <p:nvPr>
            <p:ph type="pic" sz="quarter" idx="17" hasCustomPrompt="1"/>
          </p:nvPr>
        </p:nvSpPr>
        <p:spPr>
          <a:xfrm>
            <a:off x="1104348" y="5115232"/>
            <a:ext cx="1002885" cy="1079956"/>
          </a:xfrm>
          <a:prstGeom prst="rect">
            <a:avLst/>
          </a:prstGeom>
          <a:noFill/>
        </p:spPr>
        <p:txBody>
          <a:bodyPr/>
          <a:lstStyle>
            <a:lvl1pPr marL="0" indent="0" algn="ctr">
              <a:buNone/>
              <a:defRPr/>
            </a:lvl1pPr>
          </a:lstStyle>
          <a:p>
            <a:r>
              <a:rPr lang="en-EE"/>
              <a:t>icon</a:t>
            </a:r>
          </a:p>
        </p:txBody>
      </p:sp>
      <p:sp>
        <p:nvSpPr>
          <p:cNvPr id="3" name="Freeform 419">
            <a:extLst>
              <a:ext uri="{FF2B5EF4-FFF2-40B4-BE49-F238E27FC236}">
                <a16:creationId xmlns:a16="http://schemas.microsoft.com/office/drawing/2014/main" id="{3763CDF5-C953-DCB7-AD74-0C1C160BD234}"/>
              </a:ext>
            </a:extLst>
          </p:cNvPr>
          <p:cNvSpPr>
            <a:spLocks/>
          </p:cNvSpPr>
          <p:nvPr userDrawn="1"/>
        </p:nvSpPr>
        <p:spPr bwMode="auto">
          <a:xfrm>
            <a:off x="0" y="432064"/>
            <a:ext cx="3847171" cy="1393642"/>
          </a:xfrm>
          <a:custGeom>
            <a:avLst/>
            <a:gdLst>
              <a:gd name="T0" fmla="*/ 4369 w 5338"/>
              <a:gd name="T1" fmla="*/ 0 h 1939"/>
              <a:gd name="T2" fmla="*/ 0 w 5338"/>
              <a:gd name="T3" fmla="*/ 0 h 1939"/>
              <a:gd name="T4" fmla="*/ 0 w 5338"/>
              <a:gd name="T5" fmla="*/ 1939 h 1939"/>
              <a:gd name="T6" fmla="*/ 4369 w 5338"/>
              <a:gd name="T7" fmla="*/ 1939 h 1939"/>
              <a:gd name="T8" fmla="*/ 5338 w 5338"/>
              <a:gd name="T9" fmla="*/ 970 h 1939"/>
              <a:gd name="T10" fmla="*/ 4369 w 5338"/>
              <a:gd name="T11" fmla="*/ 0 h 1939"/>
            </a:gdLst>
            <a:ahLst/>
            <a:cxnLst>
              <a:cxn ang="0">
                <a:pos x="T0" y="T1"/>
              </a:cxn>
              <a:cxn ang="0">
                <a:pos x="T2" y="T3"/>
              </a:cxn>
              <a:cxn ang="0">
                <a:pos x="T4" y="T5"/>
              </a:cxn>
              <a:cxn ang="0">
                <a:pos x="T6" y="T7"/>
              </a:cxn>
              <a:cxn ang="0">
                <a:pos x="T8" y="T9"/>
              </a:cxn>
              <a:cxn ang="0">
                <a:pos x="T10" y="T11"/>
              </a:cxn>
            </a:cxnLst>
            <a:rect l="0" t="0" r="r" b="b"/>
            <a:pathLst>
              <a:path w="5338" h="1939">
                <a:moveTo>
                  <a:pt x="4369" y="0"/>
                </a:moveTo>
                <a:lnTo>
                  <a:pt x="0" y="0"/>
                </a:lnTo>
                <a:lnTo>
                  <a:pt x="0" y="1939"/>
                </a:lnTo>
                <a:lnTo>
                  <a:pt x="4369" y="1939"/>
                </a:lnTo>
                <a:cubicBezTo>
                  <a:pt x="4904" y="1939"/>
                  <a:pt x="5338" y="1505"/>
                  <a:pt x="5338" y="970"/>
                </a:cubicBezTo>
                <a:cubicBezTo>
                  <a:pt x="5338" y="434"/>
                  <a:pt x="4904" y="0"/>
                  <a:pt x="4369" y="0"/>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a:latin typeface="Roboto" panose="02000000000000000000" pitchFamily="2" charset="0"/>
            </a:endParaRPr>
          </a:p>
        </p:txBody>
      </p:sp>
      <p:sp>
        <p:nvSpPr>
          <p:cNvPr id="9" name="Title 1">
            <a:extLst>
              <a:ext uri="{FF2B5EF4-FFF2-40B4-BE49-F238E27FC236}">
                <a16:creationId xmlns:a16="http://schemas.microsoft.com/office/drawing/2014/main" id="{31B6CDAD-2E49-3786-5DFD-4D6ED09C26E0}"/>
              </a:ext>
            </a:extLst>
          </p:cNvPr>
          <p:cNvSpPr>
            <a:spLocks noGrp="1"/>
          </p:cNvSpPr>
          <p:nvPr>
            <p:ph type="title"/>
          </p:nvPr>
        </p:nvSpPr>
        <p:spPr>
          <a:xfrm>
            <a:off x="623888" y="447599"/>
            <a:ext cx="3005138" cy="1364343"/>
          </a:xfrm>
        </p:spPr>
        <p:txBody>
          <a:bodyPr anchor="ctr"/>
          <a:lstStyle>
            <a:lvl1pPr>
              <a:defRPr sz="3500">
                <a:solidFill>
                  <a:schemeClr val="tx2"/>
                </a:solidFill>
                <a:latin typeface="+mj-lt"/>
              </a:defRPr>
            </a:lvl1pPr>
          </a:lstStyle>
          <a:p>
            <a:r>
              <a:rPr lang="et-EE"/>
              <a:t>Klõpsake juhteksemplari pealkirja laadi redigeerimiseks</a:t>
            </a:r>
            <a:endParaRPr lang="en-GB"/>
          </a:p>
        </p:txBody>
      </p:sp>
    </p:spTree>
    <p:extLst>
      <p:ext uri="{BB962C8B-B14F-4D97-AF65-F5344CB8AC3E}">
        <p14:creationId xmlns:p14="http://schemas.microsoft.com/office/powerpoint/2010/main" val="1753648310"/>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Sisu_hall_eri2">
    <p:bg>
      <p:bgRef idx="1001">
        <a:schemeClr val="bg2"/>
      </p:bgRef>
    </p:bg>
    <p:spTree>
      <p:nvGrpSpPr>
        <p:cNvPr id="1" name=""/>
        <p:cNvGrpSpPr/>
        <p:nvPr/>
      </p:nvGrpSpPr>
      <p:grpSpPr>
        <a:xfrm>
          <a:off x="0" y="0"/>
          <a:ext cx="0" cy="0"/>
          <a:chOff x="0" y="0"/>
          <a:chExt cx="0" cy="0"/>
        </a:xfrm>
      </p:grpSpPr>
      <p:sp>
        <p:nvSpPr>
          <p:cNvPr id="2" name="Freeform 419">
            <a:extLst>
              <a:ext uri="{FF2B5EF4-FFF2-40B4-BE49-F238E27FC236}">
                <a16:creationId xmlns:a16="http://schemas.microsoft.com/office/drawing/2014/main" id="{7236B95C-CD13-57E4-9B97-E13D7D8E9823}"/>
              </a:ext>
            </a:extLst>
          </p:cNvPr>
          <p:cNvSpPr>
            <a:spLocks/>
          </p:cNvSpPr>
          <p:nvPr/>
        </p:nvSpPr>
        <p:spPr bwMode="auto">
          <a:xfrm>
            <a:off x="0" y="420913"/>
            <a:ext cx="3847171" cy="1393642"/>
          </a:xfrm>
          <a:custGeom>
            <a:avLst/>
            <a:gdLst>
              <a:gd name="T0" fmla="*/ 4369 w 5338"/>
              <a:gd name="T1" fmla="*/ 0 h 1939"/>
              <a:gd name="T2" fmla="*/ 0 w 5338"/>
              <a:gd name="T3" fmla="*/ 0 h 1939"/>
              <a:gd name="T4" fmla="*/ 0 w 5338"/>
              <a:gd name="T5" fmla="*/ 1939 h 1939"/>
              <a:gd name="T6" fmla="*/ 4369 w 5338"/>
              <a:gd name="T7" fmla="*/ 1939 h 1939"/>
              <a:gd name="T8" fmla="*/ 5338 w 5338"/>
              <a:gd name="T9" fmla="*/ 970 h 1939"/>
              <a:gd name="T10" fmla="*/ 4369 w 5338"/>
              <a:gd name="T11" fmla="*/ 0 h 1939"/>
            </a:gdLst>
            <a:ahLst/>
            <a:cxnLst>
              <a:cxn ang="0">
                <a:pos x="T0" y="T1"/>
              </a:cxn>
              <a:cxn ang="0">
                <a:pos x="T2" y="T3"/>
              </a:cxn>
              <a:cxn ang="0">
                <a:pos x="T4" y="T5"/>
              </a:cxn>
              <a:cxn ang="0">
                <a:pos x="T6" y="T7"/>
              </a:cxn>
              <a:cxn ang="0">
                <a:pos x="T8" y="T9"/>
              </a:cxn>
              <a:cxn ang="0">
                <a:pos x="T10" y="T11"/>
              </a:cxn>
            </a:cxnLst>
            <a:rect l="0" t="0" r="r" b="b"/>
            <a:pathLst>
              <a:path w="5338" h="1939">
                <a:moveTo>
                  <a:pt x="4369" y="0"/>
                </a:moveTo>
                <a:lnTo>
                  <a:pt x="0" y="0"/>
                </a:lnTo>
                <a:lnTo>
                  <a:pt x="0" y="1939"/>
                </a:lnTo>
                <a:lnTo>
                  <a:pt x="4369" y="1939"/>
                </a:lnTo>
                <a:cubicBezTo>
                  <a:pt x="4904" y="1939"/>
                  <a:pt x="5338" y="1505"/>
                  <a:pt x="5338" y="970"/>
                </a:cubicBezTo>
                <a:cubicBezTo>
                  <a:pt x="5338" y="434"/>
                  <a:pt x="4904" y="0"/>
                  <a:pt x="4369" y="0"/>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a:latin typeface="Roboto" panose="02000000000000000000" pitchFamily="2" charset="0"/>
            </a:endParaRPr>
          </a:p>
        </p:txBody>
      </p:sp>
      <p:sp>
        <p:nvSpPr>
          <p:cNvPr id="12" name="Title 1">
            <a:extLst>
              <a:ext uri="{FF2B5EF4-FFF2-40B4-BE49-F238E27FC236}">
                <a16:creationId xmlns:a16="http://schemas.microsoft.com/office/drawing/2014/main" id="{C1F5174A-C071-3A74-990F-A6B47AC68FA2}"/>
              </a:ext>
            </a:extLst>
          </p:cNvPr>
          <p:cNvSpPr>
            <a:spLocks noGrp="1"/>
          </p:cNvSpPr>
          <p:nvPr>
            <p:ph type="title"/>
          </p:nvPr>
        </p:nvSpPr>
        <p:spPr>
          <a:xfrm>
            <a:off x="623888" y="443216"/>
            <a:ext cx="3005138" cy="1364343"/>
          </a:xfrm>
        </p:spPr>
        <p:txBody>
          <a:bodyPr anchor="ctr"/>
          <a:lstStyle>
            <a:lvl1pPr>
              <a:defRPr sz="3500">
                <a:solidFill>
                  <a:schemeClr val="tx2"/>
                </a:solidFill>
                <a:latin typeface="+mj-lt"/>
              </a:defRPr>
            </a:lvl1pPr>
          </a:lstStyle>
          <a:p>
            <a:r>
              <a:rPr lang="et-EE"/>
              <a:t>Klõpsake juhteksemplari pealkirja laadi redigeerimiseks</a:t>
            </a:r>
            <a:endParaRPr lang="en-GB"/>
          </a:p>
        </p:txBody>
      </p:sp>
      <p:sp>
        <p:nvSpPr>
          <p:cNvPr id="3" name="Text Placeholder 8">
            <a:extLst>
              <a:ext uri="{FF2B5EF4-FFF2-40B4-BE49-F238E27FC236}">
                <a16:creationId xmlns:a16="http://schemas.microsoft.com/office/drawing/2014/main" id="{9C0FB322-3054-CC1D-DD34-076AA88186FA}"/>
              </a:ext>
            </a:extLst>
          </p:cNvPr>
          <p:cNvSpPr>
            <a:spLocks noGrp="1"/>
          </p:cNvSpPr>
          <p:nvPr>
            <p:ph type="body" sz="quarter" idx="12" hasCustomPrompt="1"/>
          </p:nvPr>
        </p:nvSpPr>
        <p:spPr>
          <a:xfrm>
            <a:off x="623888" y="3994149"/>
            <a:ext cx="5111751" cy="2243139"/>
          </a:xfrm>
          <a:prstGeom prst="rect">
            <a:avLst/>
          </a:prstGeom>
        </p:spPr>
        <p:txBody>
          <a:bodyPr wrap="square" bIns="0" anchor="b"/>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a:t>Fourth level</a:t>
            </a:r>
            <a:endParaRPr lang="en-GB"/>
          </a:p>
        </p:txBody>
      </p:sp>
      <p:sp>
        <p:nvSpPr>
          <p:cNvPr id="7" name="Text Placeholder 5">
            <a:extLst>
              <a:ext uri="{FF2B5EF4-FFF2-40B4-BE49-F238E27FC236}">
                <a16:creationId xmlns:a16="http://schemas.microsoft.com/office/drawing/2014/main" id="{119644E5-A3DB-369D-B58A-381D3F2051DB}"/>
              </a:ext>
            </a:extLst>
          </p:cNvPr>
          <p:cNvSpPr>
            <a:spLocks noGrp="1"/>
          </p:cNvSpPr>
          <p:nvPr>
            <p:ph type="body" sz="quarter" idx="11" hasCustomPrompt="1"/>
          </p:nvPr>
        </p:nvSpPr>
        <p:spPr>
          <a:xfrm>
            <a:off x="623887" y="2043114"/>
            <a:ext cx="5111751" cy="1951036"/>
          </a:xfrm>
          <a:prstGeom prst="rect">
            <a:avLst/>
          </a:prstGeom>
        </p:spPr>
        <p:txBody>
          <a:bodyPr bIns="0" anchor="t" anchorCtr="0">
            <a:normAutofit/>
          </a:bodyPr>
          <a:lstStyle>
            <a:lvl1pPr marL="0" indent="0">
              <a:spcBef>
                <a:spcPts val="200"/>
              </a:spcBef>
              <a:buNone/>
              <a:defRPr sz="2000">
                <a:solidFill>
                  <a:schemeClr val="tx1"/>
                </a:solidFill>
              </a:defRPr>
            </a:lvl1pPr>
          </a:lstStyle>
          <a:p>
            <a:pPr lvl="0"/>
            <a:r>
              <a:rPr lang="en-GB"/>
              <a:t>Click to edit</a:t>
            </a:r>
          </a:p>
        </p:txBody>
      </p:sp>
    </p:spTree>
    <p:extLst>
      <p:ext uri="{BB962C8B-B14F-4D97-AF65-F5344CB8AC3E}">
        <p14:creationId xmlns:p14="http://schemas.microsoft.com/office/powerpoint/2010/main" val="2036320816"/>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0_Sisu_Hall_eri">
    <p:bg>
      <p:bgRef idx="1001">
        <a:schemeClr val="bg2"/>
      </p:bgRef>
    </p:bg>
    <p:spTree>
      <p:nvGrpSpPr>
        <p:cNvPr id="1" name=""/>
        <p:cNvGrpSpPr/>
        <p:nvPr/>
      </p:nvGrpSpPr>
      <p:grpSpPr>
        <a:xfrm>
          <a:off x="0" y="0"/>
          <a:ext cx="0" cy="0"/>
          <a:chOff x="0" y="0"/>
          <a:chExt cx="0" cy="0"/>
        </a:xfrm>
      </p:grpSpPr>
      <p:sp>
        <p:nvSpPr>
          <p:cNvPr id="45" name="Freeform 419">
            <a:extLst>
              <a:ext uri="{FF2B5EF4-FFF2-40B4-BE49-F238E27FC236}">
                <a16:creationId xmlns:a16="http://schemas.microsoft.com/office/drawing/2014/main" id="{78E4536A-9CE8-1E2E-7B5D-8C7504E657C2}"/>
              </a:ext>
            </a:extLst>
          </p:cNvPr>
          <p:cNvSpPr>
            <a:spLocks/>
          </p:cNvSpPr>
          <p:nvPr/>
        </p:nvSpPr>
        <p:spPr bwMode="auto">
          <a:xfrm>
            <a:off x="1588" y="2553160"/>
            <a:ext cx="2031207" cy="735807"/>
          </a:xfrm>
          <a:custGeom>
            <a:avLst/>
            <a:gdLst>
              <a:gd name="T0" fmla="*/ 4369 w 5338"/>
              <a:gd name="T1" fmla="*/ 0 h 1939"/>
              <a:gd name="T2" fmla="*/ 0 w 5338"/>
              <a:gd name="T3" fmla="*/ 0 h 1939"/>
              <a:gd name="T4" fmla="*/ 0 w 5338"/>
              <a:gd name="T5" fmla="*/ 1939 h 1939"/>
              <a:gd name="T6" fmla="*/ 4369 w 5338"/>
              <a:gd name="T7" fmla="*/ 1939 h 1939"/>
              <a:gd name="T8" fmla="*/ 5338 w 5338"/>
              <a:gd name="T9" fmla="*/ 970 h 1939"/>
              <a:gd name="T10" fmla="*/ 4369 w 5338"/>
              <a:gd name="T11" fmla="*/ 0 h 1939"/>
            </a:gdLst>
            <a:ahLst/>
            <a:cxnLst>
              <a:cxn ang="0">
                <a:pos x="T0" y="T1"/>
              </a:cxn>
              <a:cxn ang="0">
                <a:pos x="T2" y="T3"/>
              </a:cxn>
              <a:cxn ang="0">
                <a:pos x="T4" y="T5"/>
              </a:cxn>
              <a:cxn ang="0">
                <a:pos x="T6" y="T7"/>
              </a:cxn>
              <a:cxn ang="0">
                <a:pos x="T8" y="T9"/>
              </a:cxn>
              <a:cxn ang="0">
                <a:pos x="T10" y="T11"/>
              </a:cxn>
            </a:cxnLst>
            <a:rect l="0" t="0" r="r" b="b"/>
            <a:pathLst>
              <a:path w="5338" h="1939">
                <a:moveTo>
                  <a:pt x="4369" y="0"/>
                </a:moveTo>
                <a:lnTo>
                  <a:pt x="0" y="0"/>
                </a:lnTo>
                <a:lnTo>
                  <a:pt x="0" y="1939"/>
                </a:lnTo>
                <a:lnTo>
                  <a:pt x="4369" y="1939"/>
                </a:lnTo>
                <a:cubicBezTo>
                  <a:pt x="4904" y="1939"/>
                  <a:pt x="5338" y="1505"/>
                  <a:pt x="5338" y="970"/>
                </a:cubicBezTo>
                <a:cubicBezTo>
                  <a:pt x="5338" y="434"/>
                  <a:pt x="4904" y="0"/>
                  <a:pt x="4369" y="0"/>
                </a:cubicBez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a:latin typeface="Roboto" panose="02000000000000000000" pitchFamily="2" charset="0"/>
            </a:endParaRPr>
          </a:p>
        </p:txBody>
      </p:sp>
      <p:sp>
        <p:nvSpPr>
          <p:cNvPr id="46" name="Freeform 420">
            <a:extLst>
              <a:ext uri="{FF2B5EF4-FFF2-40B4-BE49-F238E27FC236}">
                <a16:creationId xmlns:a16="http://schemas.microsoft.com/office/drawing/2014/main" id="{C2B6517E-A422-DDA0-99B1-BE0E1F31F12D}"/>
              </a:ext>
            </a:extLst>
          </p:cNvPr>
          <p:cNvSpPr>
            <a:spLocks/>
          </p:cNvSpPr>
          <p:nvPr/>
        </p:nvSpPr>
        <p:spPr bwMode="auto">
          <a:xfrm>
            <a:off x="1588" y="3552491"/>
            <a:ext cx="2031207" cy="735807"/>
          </a:xfrm>
          <a:custGeom>
            <a:avLst/>
            <a:gdLst>
              <a:gd name="T0" fmla="*/ 4369 w 5338"/>
              <a:gd name="T1" fmla="*/ 0 h 1939"/>
              <a:gd name="T2" fmla="*/ 0 w 5338"/>
              <a:gd name="T3" fmla="*/ 0 h 1939"/>
              <a:gd name="T4" fmla="*/ 0 w 5338"/>
              <a:gd name="T5" fmla="*/ 1939 h 1939"/>
              <a:gd name="T6" fmla="*/ 4369 w 5338"/>
              <a:gd name="T7" fmla="*/ 1939 h 1939"/>
              <a:gd name="T8" fmla="*/ 5338 w 5338"/>
              <a:gd name="T9" fmla="*/ 970 h 1939"/>
              <a:gd name="T10" fmla="*/ 4369 w 5338"/>
              <a:gd name="T11" fmla="*/ 0 h 1939"/>
            </a:gdLst>
            <a:ahLst/>
            <a:cxnLst>
              <a:cxn ang="0">
                <a:pos x="T0" y="T1"/>
              </a:cxn>
              <a:cxn ang="0">
                <a:pos x="T2" y="T3"/>
              </a:cxn>
              <a:cxn ang="0">
                <a:pos x="T4" y="T5"/>
              </a:cxn>
              <a:cxn ang="0">
                <a:pos x="T6" y="T7"/>
              </a:cxn>
              <a:cxn ang="0">
                <a:pos x="T8" y="T9"/>
              </a:cxn>
              <a:cxn ang="0">
                <a:pos x="T10" y="T11"/>
              </a:cxn>
            </a:cxnLst>
            <a:rect l="0" t="0" r="r" b="b"/>
            <a:pathLst>
              <a:path w="5338" h="1939">
                <a:moveTo>
                  <a:pt x="4369" y="0"/>
                </a:moveTo>
                <a:lnTo>
                  <a:pt x="0" y="0"/>
                </a:lnTo>
                <a:lnTo>
                  <a:pt x="0" y="1939"/>
                </a:lnTo>
                <a:lnTo>
                  <a:pt x="4369" y="1939"/>
                </a:lnTo>
                <a:cubicBezTo>
                  <a:pt x="4904" y="1939"/>
                  <a:pt x="5338" y="1505"/>
                  <a:pt x="5338" y="970"/>
                </a:cubicBezTo>
                <a:cubicBezTo>
                  <a:pt x="5338" y="434"/>
                  <a:pt x="4904" y="0"/>
                  <a:pt x="4369" y="0"/>
                </a:cubicBezTo>
                <a:close/>
              </a:path>
            </a:pathLst>
          </a:cu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a:latin typeface="Roboto" panose="02000000000000000000" pitchFamily="2" charset="0"/>
            </a:endParaRPr>
          </a:p>
        </p:txBody>
      </p:sp>
      <p:sp>
        <p:nvSpPr>
          <p:cNvPr id="47" name="Freeform 421">
            <a:extLst>
              <a:ext uri="{FF2B5EF4-FFF2-40B4-BE49-F238E27FC236}">
                <a16:creationId xmlns:a16="http://schemas.microsoft.com/office/drawing/2014/main" id="{2DD22634-836D-9BDB-7721-37CA676F4078}"/>
              </a:ext>
            </a:extLst>
          </p:cNvPr>
          <p:cNvSpPr>
            <a:spLocks/>
          </p:cNvSpPr>
          <p:nvPr/>
        </p:nvSpPr>
        <p:spPr bwMode="auto">
          <a:xfrm>
            <a:off x="1588" y="4552616"/>
            <a:ext cx="2031207" cy="735807"/>
          </a:xfrm>
          <a:custGeom>
            <a:avLst/>
            <a:gdLst>
              <a:gd name="T0" fmla="*/ 4369 w 5338"/>
              <a:gd name="T1" fmla="*/ 0 h 1939"/>
              <a:gd name="T2" fmla="*/ 0 w 5338"/>
              <a:gd name="T3" fmla="*/ 0 h 1939"/>
              <a:gd name="T4" fmla="*/ 0 w 5338"/>
              <a:gd name="T5" fmla="*/ 1939 h 1939"/>
              <a:gd name="T6" fmla="*/ 4369 w 5338"/>
              <a:gd name="T7" fmla="*/ 1939 h 1939"/>
              <a:gd name="T8" fmla="*/ 5338 w 5338"/>
              <a:gd name="T9" fmla="*/ 969 h 1939"/>
              <a:gd name="T10" fmla="*/ 4369 w 5338"/>
              <a:gd name="T11" fmla="*/ 0 h 1939"/>
            </a:gdLst>
            <a:ahLst/>
            <a:cxnLst>
              <a:cxn ang="0">
                <a:pos x="T0" y="T1"/>
              </a:cxn>
              <a:cxn ang="0">
                <a:pos x="T2" y="T3"/>
              </a:cxn>
              <a:cxn ang="0">
                <a:pos x="T4" y="T5"/>
              </a:cxn>
              <a:cxn ang="0">
                <a:pos x="T6" y="T7"/>
              </a:cxn>
              <a:cxn ang="0">
                <a:pos x="T8" y="T9"/>
              </a:cxn>
              <a:cxn ang="0">
                <a:pos x="T10" y="T11"/>
              </a:cxn>
            </a:cxnLst>
            <a:rect l="0" t="0" r="r" b="b"/>
            <a:pathLst>
              <a:path w="5338" h="1939">
                <a:moveTo>
                  <a:pt x="4369" y="0"/>
                </a:moveTo>
                <a:lnTo>
                  <a:pt x="0" y="0"/>
                </a:lnTo>
                <a:lnTo>
                  <a:pt x="0" y="1939"/>
                </a:lnTo>
                <a:lnTo>
                  <a:pt x="4369" y="1939"/>
                </a:lnTo>
                <a:cubicBezTo>
                  <a:pt x="4904" y="1939"/>
                  <a:pt x="5338" y="1505"/>
                  <a:pt x="5338" y="969"/>
                </a:cubicBezTo>
                <a:cubicBezTo>
                  <a:pt x="5338" y="434"/>
                  <a:pt x="4904" y="0"/>
                  <a:pt x="4369" y="0"/>
                </a:cubicBez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endParaRPr lang="en-US" sz="900">
              <a:solidFill>
                <a:schemeClr val="accent5"/>
              </a:solidFill>
              <a:latin typeface="Roboto" panose="02000000000000000000" pitchFamily="2" charset="0"/>
            </a:endParaRPr>
          </a:p>
        </p:txBody>
      </p:sp>
      <p:sp>
        <p:nvSpPr>
          <p:cNvPr id="48" name="Freeform 422">
            <a:extLst>
              <a:ext uri="{FF2B5EF4-FFF2-40B4-BE49-F238E27FC236}">
                <a16:creationId xmlns:a16="http://schemas.microsoft.com/office/drawing/2014/main" id="{706784E8-D306-A640-7327-B550558E9F64}"/>
              </a:ext>
            </a:extLst>
          </p:cNvPr>
          <p:cNvSpPr>
            <a:spLocks/>
          </p:cNvSpPr>
          <p:nvPr/>
        </p:nvSpPr>
        <p:spPr bwMode="auto">
          <a:xfrm>
            <a:off x="1588" y="5551948"/>
            <a:ext cx="2031207" cy="735807"/>
          </a:xfrm>
          <a:custGeom>
            <a:avLst/>
            <a:gdLst>
              <a:gd name="T0" fmla="*/ 4369 w 5338"/>
              <a:gd name="T1" fmla="*/ 0 h 1939"/>
              <a:gd name="T2" fmla="*/ 0 w 5338"/>
              <a:gd name="T3" fmla="*/ 0 h 1939"/>
              <a:gd name="T4" fmla="*/ 0 w 5338"/>
              <a:gd name="T5" fmla="*/ 1939 h 1939"/>
              <a:gd name="T6" fmla="*/ 4369 w 5338"/>
              <a:gd name="T7" fmla="*/ 1939 h 1939"/>
              <a:gd name="T8" fmla="*/ 5338 w 5338"/>
              <a:gd name="T9" fmla="*/ 969 h 1939"/>
              <a:gd name="T10" fmla="*/ 4369 w 5338"/>
              <a:gd name="T11" fmla="*/ 0 h 1939"/>
            </a:gdLst>
            <a:ahLst/>
            <a:cxnLst>
              <a:cxn ang="0">
                <a:pos x="T0" y="T1"/>
              </a:cxn>
              <a:cxn ang="0">
                <a:pos x="T2" y="T3"/>
              </a:cxn>
              <a:cxn ang="0">
                <a:pos x="T4" y="T5"/>
              </a:cxn>
              <a:cxn ang="0">
                <a:pos x="T6" y="T7"/>
              </a:cxn>
              <a:cxn ang="0">
                <a:pos x="T8" y="T9"/>
              </a:cxn>
              <a:cxn ang="0">
                <a:pos x="T10" y="T11"/>
              </a:cxn>
            </a:cxnLst>
            <a:rect l="0" t="0" r="r" b="b"/>
            <a:pathLst>
              <a:path w="5338" h="1939">
                <a:moveTo>
                  <a:pt x="4369" y="0"/>
                </a:moveTo>
                <a:lnTo>
                  <a:pt x="0" y="0"/>
                </a:lnTo>
                <a:lnTo>
                  <a:pt x="0" y="1939"/>
                </a:lnTo>
                <a:lnTo>
                  <a:pt x="4369" y="1939"/>
                </a:lnTo>
                <a:cubicBezTo>
                  <a:pt x="4904" y="1939"/>
                  <a:pt x="5338" y="1505"/>
                  <a:pt x="5338" y="969"/>
                </a:cubicBezTo>
                <a:cubicBezTo>
                  <a:pt x="5338" y="434"/>
                  <a:pt x="4904" y="0"/>
                  <a:pt x="4369" y="0"/>
                </a:cubicBezTo>
                <a:close/>
              </a:path>
            </a:pathLst>
          </a:custGeom>
          <a:solidFill>
            <a:schemeClr val="accent4"/>
          </a:solidFill>
          <a:ln>
            <a:noFill/>
          </a:ln>
        </p:spPr>
        <p:txBody>
          <a:bodyPr vert="horz" wrap="square" lIns="45720" tIns="22860" rIns="45720" bIns="22860" numCol="1" anchor="t" anchorCtr="0" compatLnSpc="1">
            <a:prstTxWarp prst="textNoShape">
              <a:avLst/>
            </a:prstTxWarp>
          </a:bodyPr>
          <a:lstStyle/>
          <a:p>
            <a:endParaRPr lang="en-US" sz="900">
              <a:latin typeface="Roboto" panose="02000000000000000000" pitchFamily="2" charset="0"/>
            </a:endParaRPr>
          </a:p>
        </p:txBody>
      </p:sp>
      <p:cxnSp>
        <p:nvCxnSpPr>
          <p:cNvPr id="58" name="Straight Connector 57">
            <a:extLst>
              <a:ext uri="{FF2B5EF4-FFF2-40B4-BE49-F238E27FC236}">
                <a16:creationId xmlns:a16="http://schemas.microsoft.com/office/drawing/2014/main" id="{29704170-819B-EE09-0185-25A52B18C82A}"/>
              </a:ext>
            </a:extLst>
          </p:cNvPr>
          <p:cNvCxnSpPr>
            <a:cxnSpLocks/>
          </p:cNvCxnSpPr>
          <p:nvPr/>
        </p:nvCxnSpPr>
        <p:spPr>
          <a:xfrm>
            <a:off x="518712" y="713505"/>
            <a:ext cx="0" cy="116955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0" name="Title 1">
            <a:extLst>
              <a:ext uri="{FF2B5EF4-FFF2-40B4-BE49-F238E27FC236}">
                <a16:creationId xmlns:a16="http://schemas.microsoft.com/office/drawing/2014/main" id="{B01B21E4-1BBC-1E7C-2DC4-8585F0314A40}"/>
              </a:ext>
            </a:extLst>
          </p:cNvPr>
          <p:cNvSpPr>
            <a:spLocks noGrp="1"/>
          </p:cNvSpPr>
          <p:nvPr>
            <p:ph type="title"/>
          </p:nvPr>
        </p:nvSpPr>
        <p:spPr>
          <a:xfrm>
            <a:off x="763820" y="713505"/>
            <a:ext cx="9883858" cy="1169551"/>
          </a:xfrm>
        </p:spPr>
        <p:txBody>
          <a:bodyPr anchor="ctr"/>
          <a:lstStyle>
            <a:lvl1pPr>
              <a:defRPr sz="3500">
                <a:solidFill>
                  <a:schemeClr val="tx1"/>
                </a:solidFill>
                <a:latin typeface="+mj-lt"/>
              </a:defRPr>
            </a:lvl1pPr>
          </a:lstStyle>
          <a:p>
            <a:r>
              <a:rPr lang="et-EE"/>
              <a:t>Klõpsake juhteksemplari pealkirja laadi redigeerimiseks</a:t>
            </a:r>
            <a:endParaRPr lang="en-GB"/>
          </a:p>
        </p:txBody>
      </p:sp>
      <p:sp>
        <p:nvSpPr>
          <p:cNvPr id="25" name="Picture Placeholder 19">
            <a:extLst>
              <a:ext uri="{FF2B5EF4-FFF2-40B4-BE49-F238E27FC236}">
                <a16:creationId xmlns:a16="http://schemas.microsoft.com/office/drawing/2014/main" id="{71D6E37A-5FCC-A8F7-0DD0-F08EF5BA6A8F}"/>
              </a:ext>
            </a:extLst>
          </p:cNvPr>
          <p:cNvSpPr>
            <a:spLocks noGrp="1" noChangeAspect="1"/>
          </p:cNvSpPr>
          <p:nvPr>
            <p:ph type="pic" sz="quarter" idx="17" hasCustomPrompt="1"/>
          </p:nvPr>
        </p:nvSpPr>
        <p:spPr>
          <a:xfrm>
            <a:off x="1210201" y="2610590"/>
            <a:ext cx="612000" cy="612000"/>
          </a:xfrm>
          <a:prstGeom prst="rect">
            <a:avLst/>
          </a:prstGeom>
          <a:noFill/>
        </p:spPr>
        <p:txBody>
          <a:bodyPr/>
          <a:lstStyle>
            <a:lvl1pPr marL="0" indent="0" algn="ctr">
              <a:buNone/>
              <a:defRPr/>
            </a:lvl1pPr>
          </a:lstStyle>
          <a:p>
            <a:r>
              <a:rPr lang="en-EE"/>
              <a:t>icon</a:t>
            </a:r>
          </a:p>
        </p:txBody>
      </p:sp>
      <p:sp>
        <p:nvSpPr>
          <p:cNvPr id="66" name="Text Placeholder 3">
            <a:extLst>
              <a:ext uri="{FF2B5EF4-FFF2-40B4-BE49-F238E27FC236}">
                <a16:creationId xmlns:a16="http://schemas.microsoft.com/office/drawing/2014/main" id="{3EC8C15F-5725-884B-6408-99AC209C36BB}"/>
              </a:ext>
            </a:extLst>
          </p:cNvPr>
          <p:cNvSpPr>
            <a:spLocks noGrp="1"/>
          </p:cNvSpPr>
          <p:nvPr>
            <p:ph type="body" sz="quarter" idx="16" hasCustomPrompt="1"/>
          </p:nvPr>
        </p:nvSpPr>
        <p:spPr>
          <a:xfrm>
            <a:off x="2316480" y="5587632"/>
            <a:ext cx="8910319" cy="744390"/>
          </a:xfrm>
        </p:spPr>
        <p:txBody>
          <a:bodyPr anchor="ctr"/>
          <a:lstStyle>
            <a:lvl1pPr marL="0" indent="0" algn="l">
              <a:buNone/>
              <a:defRPr/>
            </a:lvl1pPr>
            <a:lvl2pPr marL="269994" indent="0" algn="ctr">
              <a:buNone/>
              <a:defRPr/>
            </a:lvl2pPr>
            <a:lvl3pPr marL="539987" indent="0" algn="ctr">
              <a:buNone/>
              <a:defRPr/>
            </a:lvl3pPr>
            <a:lvl4pPr marL="899978" indent="0" algn="ctr">
              <a:buNone/>
              <a:defRPr/>
            </a:lvl4pPr>
            <a:lvl5pPr marL="809980" indent="0" algn="ctr">
              <a:buNone/>
              <a:defRPr/>
            </a:lvl5pPr>
          </a:lstStyle>
          <a:p>
            <a:pPr lvl="0"/>
            <a:r>
              <a:rPr lang="en-GB"/>
              <a:t>Click to edit text</a:t>
            </a:r>
          </a:p>
        </p:txBody>
      </p:sp>
      <p:sp>
        <p:nvSpPr>
          <p:cNvPr id="67" name="Text Placeholder 3">
            <a:extLst>
              <a:ext uri="{FF2B5EF4-FFF2-40B4-BE49-F238E27FC236}">
                <a16:creationId xmlns:a16="http://schemas.microsoft.com/office/drawing/2014/main" id="{DB9F07BD-D836-F047-7BA5-FF8D0293F5E0}"/>
              </a:ext>
            </a:extLst>
          </p:cNvPr>
          <p:cNvSpPr>
            <a:spLocks noGrp="1"/>
          </p:cNvSpPr>
          <p:nvPr>
            <p:ph type="body" sz="quarter" idx="21" hasCustomPrompt="1"/>
          </p:nvPr>
        </p:nvSpPr>
        <p:spPr>
          <a:xfrm>
            <a:off x="2316480" y="4541152"/>
            <a:ext cx="8910319" cy="744390"/>
          </a:xfrm>
        </p:spPr>
        <p:txBody>
          <a:bodyPr anchor="ctr"/>
          <a:lstStyle>
            <a:lvl1pPr marL="0" indent="0" algn="l">
              <a:buNone/>
              <a:defRPr/>
            </a:lvl1pPr>
            <a:lvl2pPr marL="269994" indent="0" algn="ctr">
              <a:buNone/>
              <a:defRPr/>
            </a:lvl2pPr>
            <a:lvl3pPr marL="539987" indent="0" algn="ctr">
              <a:buNone/>
              <a:defRPr/>
            </a:lvl3pPr>
            <a:lvl4pPr marL="899978" indent="0" algn="ctr">
              <a:buNone/>
              <a:defRPr/>
            </a:lvl4pPr>
            <a:lvl5pPr marL="809980" indent="0" algn="ctr">
              <a:buNone/>
              <a:defRPr/>
            </a:lvl5pPr>
          </a:lstStyle>
          <a:p>
            <a:pPr lvl="0"/>
            <a:r>
              <a:rPr lang="en-GB"/>
              <a:t>Click to edit text</a:t>
            </a:r>
          </a:p>
        </p:txBody>
      </p:sp>
      <p:sp>
        <p:nvSpPr>
          <p:cNvPr id="68" name="Text Placeholder 3">
            <a:extLst>
              <a:ext uri="{FF2B5EF4-FFF2-40B4-BE49-F238E27FC236}">
                <a16:creationId xmlns:a16="http://schemas.microsoft.com/office/drawing/2014/main" id="{DE180CD1-4C4A-DE51-BDDC-0B1D28CC686B}"/>
              </a:ext>
            </a:extLst>
          </p:cNvPr>
          <p:cNvSpPr>
            <a:spLocks noGrp="1"/>
          </p:cNvSpPr>
          <p:nvPr>
            <p:ph type="body" sz="quarter" idx="22" hasCustomPrompt="1"/>
          </p:nvPr>
        </p:nvSpPr>
        <p:spPr>
          <a:xfrm>
            <a:off x="2316480" y="3575952"/>
            <a:ext cx="8910319" cy="744390"/>
          </a:xfrm>
        </p:spPr>
        <p:txBody>
          <a:bodyPr anchor="ctr"/>
          <a:lstStyle>
            <a:lvl1pPr marL="0" indent="0" algn="l">
              <a:buNone/>
              <a:defRPr/>
            </a:lvl1pPr>
            <a:lvl2pPr marL="269994" indent="0" algn="ctr">
              <a:buNone/>
              <a:defRPr/>
            </a:lvl2pPr>
            <a:lvl3pPr marL="539987" indent="0" algn="ctr">
              <a:buNone/>
              <a:defRPr/>
            </a:lvl3pPr>
            <a:lvl4pPr marL="899978" indent="0" algn="ctr">
              <a:buNone/>
              <a:defRPr/>
            </a:lvl4pPr>
            <a:lvl5pPr marL="809980" indent="0" algn="ctr">
              <a:buNone/>
              <a:defRPr/>
            </a:lvl5pPr>
          </a:lstStyle>
          <a:p>
            <a:pPr lvl="0"/>
            <a:r>
              <a:rPr lang="en-GB"/>
              <a:t>Click to edit text</a:t>
            </a:r>
          </a:p>
        </p:txBody>
      </p:sp>
      <p:sp>
        <p:nvSpPr>
          <p:cNvPr id="69" name="Text Placeholder 3">
            <a:extLst>
              <a:ext uri="{FF2B5EF4-FFF2-40B4-BE49-F238E27FC236}">
                <a16:creationId xmlns:a16="http://schemas.microsoft.com/office/drawing/2014/main" id="{5055DB51-0594-C769-EBFE-D1D6F5757C5B}"/>
              </a:ext>
            </a:extLst>
          </p:cNvPr>
          <p:cNvSpPr>
            <a:spLocks noGrp="1"/>
          </p:cNvSpPr>
          <p:nvPr>
            <p:ph type="body" sz="quarter" idx="23" hasCustomPrompt="1"/>
          </p:nvPr>
        </p:nvSpPr>
        <p:spPr>
          <a:xfrm>
            <a:off x="2316480" y="2549792"/>
            <a:ext cx="8910319" cy="744390"/>
          </a:xfrm>
        </p:spPr>
        <p:txBody>
          <a:bodyPr anchor="ctr"/>
          <a:lstStyle>
            <a:lvl1pPr marL="0" indent="0" algn="l">
              <a:buNone/>
              <a:defRPr/>
            </a:lvl1pPr>
            <a:lvl2pPr marL="269994" indent="0" algn="ctr">
              <a:buNone/>
              <a:defRPr/>
            </a:lvl2pPr>
            <a:lvl3pPr marL="539987" indent="0" algn="ctr">
              <a:buNone/>
              <a:defRPr/>
            </a:lvl3pPr>
            <a:lvl4pPr marL="899978" indent="0" algn="ctr">
              <a:buNone/>
              <a:defRPr/>
            </a:lvl4pPr>
            <a:lvl5pPr marL="809980" indent="0" algn="ctr">
              <a:buNone/>
              <a:defRPr/>
            </a:lvl5pPr>
          </a:lstStyle>
          <a:p>
            <a:pPr lvl="0"/>
            <a:r>
              <a:rPr lang="en-GB"/>
              <a:t>Click to edit text</a:t>
            </a:r>
          </a:p>
        </p:txBody>
      </p:sp>
      <p:sp>
        <p:nvSpPr>
          <p:cNvPr id="70" name="Picture Placeholder 19">
            <a:extLst>
              <a:ext uri="{FF2B5EF4-FFF2-40B4-BE49-F238E27FC236}">
                <a16:creationId xmlns:a16="http://schemas.microsoft.com/office/drawing/2014/main" id="{43D654CD-7FCF-E969-2A6D-418602D3F41A}"/>
              </a:ext>
            </a:extLst>
          </p:cNvPr>
          <p:cNvSpPr>
            <a:spLocks noGrp="1" noChangeAspect="1"/>
          </p:cNvSpPr>
          <p:nvPr>
            <p:ph type="pic" sz="quarter" idx="24" hasCustomPrompt="1"/>
          </p:nvPr>
        </p:nvSpPr>
        <p:spPr>
          <a:xfrm>
            <a:off x="1210201" y="3606270"/>
            <a:ext cx="612000" cy="612000"/>
          </a:xfrm>
          <a:prstGeom prst="rect">
            <a:avLst/>
          </a:prstGeom>
          <a:noFill/>
        </p:spPr>
        <p:txBody>
          <a:bodyPr/>
          <a:lstStyle>
            <a:lvl1pPr marL="0" indent="0" algn="ctr">
              <a:buNone/>
              <a:defRPr/>
            </a:lvl1pPr>
          </a:lstStyle>
          <a:p>
            <a:r>
              <a:rPr lang="en-EE"/>
              <a:t>icon</a:t>
            </a:r>
          </a:p>
        </p:txBody>
      </p:sp>
      <p:sp>
        <p:nvSpPr>
          <p:cNvPr id="71" name="Picture Placeholder 19">
            <a:extLst>
              <a:ext uri="{FF2B5EF4-FFF2-40B4-BE49-F238E27FC236}">
                <a16:creationId xmlns:a16="http://schemas.microsoft.com/office/drawing/2014/main" id="{3D4360BD-C02F-7C0F-D2F1-81A7269CCF2F}"/>
              </a:ext>
            </a:extLst>
          </p:cNvPr>
          <p:cNvSpPr>
            <a:spLocks noGrp="1" noChangeAspect="1"/>
          </p:cNvSpPr>
          <p:nvPr>
            <p:ph type="pic" sz="quarter" idx="25" hasCustomPrompt="1"/>
          </p:nvPr>
        </p:nvSpPr>
        <p:spPr>
          <a:xfrm>
            <a:off x="1210201" y="4612110"/>
            <a:ext cx="612000" cy="612000"/>
          </a:xfrm>
          <a:prstGeom prst="rect">
            <a:avLst/>
          </a:prstGeom>
          <a:noFill/>
        </p:spPr>
        <p:txBody>
          <a:bodyPr/>
          <a:lstStyle>
            <a:lvl1pPr marL="0" indent="0" algn="ctr">
              <a:buNone/>
              <a:defRPr/>
            </a:lvl1pPr>
          </a:lstStyle>
          <a:p>
            <a:r>
              <a:rPr lang="en-EE"/>
              <a:t>icon</a:t>
            </a:r>
          </a:p>
        </p:txBody>
      </p:sp>
      <p:sp>
        <p:nvSpPr>
          <p:cNvPr id="72" name="Picture Placeholder 19">
            <a:extLst>
              <a:ext uri="{FF2B5EF4-FFF2-40B4-BE49-F238E27FC236}">
                <a16:creationId xmlns:a16="http://schemas.microsoft.com/office/drawing/2014/main" id="{58B8C81C-5150-2738-7726-08BD40FC6D03}"/>
              </a:ext>
            </a:extLst>
          </p:cNvPr>
          <p:cNvSpPr>
            <a:spLocks noGrp="1" noChangeAspect="1"/>
          </p:cNvSpPr>
          <p:nvPr>
            <p:ph type="pic" sz="quarter" idx="26" hasCustomPrompt="1"/>
          </p:nvPr>
        </p:nvSpPr>
        <p:spPr>
          <a:xfrm>
            <a:off x="1210201" y="5617950"/>
            <a:ext cx="612000" cy="612000"/>
          </a:xfrm>
          <a:prstGeom prst="rect">
            <a:avLst/>
          </a:prstGeom>
          <a:noFill/>
        </p:spPr>
        <p:txBody>
          <a:bodyPr/>
          <a:lstStyle>
            <a:lvl1pPr marL="0" indent="0" algn="ctr">
              <a:buNone/>
              <a:defRPr/>
            </a:lvl1pPr>
          </a:lstStyle>
          <a:p>
            <a:r>
              <a:rPr lang="en-EE"/>
              <a:t>icon</a:t>
            </a:r>
          </a:p>
        </p:txBody>
      </p:sp>
      <p:sp>
        <p:nvSpPr>
          <p:cNvPr id="2" name="Freeform 419">
            <a:extLst>
              <a:ext uri="{FF2B5EF4-FFF2-40B4-BE49-F238E27FC236}">
                <a16:creationId xmlns:a16="http://schemas.microsoft.com/office/drawing/2014/main" id="{FE289F9F-C8E3-EE95-B395-483062D741AE}"/>
              </a:ext>
            </a:extLst>
          </p:cNvPr>
          <p:cNvSpPr>
            <a:spLocks/>
          </p:cNvSpPr>
          <p:nvPr userDrawn="1"/>
        </p:nvSpPr>
        <p:spPr bwMode="auto">
          <a:xfrm>
            <a:off x="1588" y="2553160"/>
            <a:ext cx="2031207" cy="735807"/>
          </a:xfrm>
          <a:custGeom>
            <a:avLst/>
            <a:gdLst>
              <a:gd name="T0" fmla="*/ 4369 w 5338"/>
              <a:gd name="T1" fmla="*/ 0 h 1939"/>
              <a:gd name="T2" fmla="*/ 0 w 5338"/>
              <a:gd name="T3" fmla="*/ 0 h 1939"/>
              <a:gd name="T4" fmla="*/ 0 w 5338"/>
              <a:gd name="T5" fmla="*/ 1939 h 1939"/>
              <a:gd name="T6" fmla="*/ 4369 w 5338"/>
              <a:gd name="T7" fmla="*/ 1939 h 1939"/>
              <a:gd name="T8" fmla="*/ 5338 w 5338"/>
              <a:gd name="T9" fmla="*/ 970 h 1939"/>
              <a:gd name="T10" fmla="*/ 4369 w 5338"/>
              <a:gd name="T11" fmla="*/ 0 h 1939"/>
            </a:gdLst>
            <a:ahLst/>
            <a:cxnLst>
              <a:cxn ang="0">
                <a:pos x="T0" y="T1"/>
              </a:cxn>
              <a:cxn ang="0">
                <a:pos x="T2" y="T3"/>
              </a:cxn>
              <a:cxn ang="0">
                <a:pos x="T4" y="T5"/>
              </a:cxn>
              <a:cxn ang="0">
                <a:pos x="T6" y="T7"/>
              </a:cxn>
              <a:cxn ang="0">
                <a:pos x="T8" y="T9"/>
              </a:cxn>
              <a:cxn ang="0">
                <a:pos x="T10" y="T11"/>
              </a:cxn>
            </a:cxnLst>
            <a:rect l="0" t="0" r="r" b="b"/>
            <a:pathLst>
              <a:path w="5338" h="1939">
                <a:moveTo>
                  <a:pt x="4369" y="0"/>
                </a:moveTo>
                <a:lnTo>
                  <a:pt x="0" y="0"/>
                </a:lnTo>
                <a:lnTo>
                  <a:pt x="0" y="1939"/>
                </a:lnTo>
                <a:lnTo>
                  <a:pt x="4369" y="1939"/>
                </a:lnTo>
                <a:cubicBezTo>
                  <a:pt x="4904" y="1939"/>
                  <a:pt x="5338" y="1505"/>
                  <a:pt x="5338" y="970"/>
                </a:cubicBezTo>
                <a:cubicBezTo>
                  <a:pt x="5338" y="434"/>
                  <a:pt x="4904" y="0"/>
                  <a:pt x="4369" y="0"/>
                </a:cubicBez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a:latin typeface="Roboto" panose="02000000000000000000" pitchFamily="2" charset="0"/>
            </a:endParaRPr>
          </a:p>
        </p:txBody>
      </p:sp>
      <p:sp>
        <p:nvSpPr>
          <p:cNvPr id="3" name="Freeform 420">
            <a:extLst>
              <a:ext uri="{FF2B5EF4-FFF2-40B4-BE49-F238E27FC236}">
                <a16:creationId xmlns:a16="http://schemas.microsoft.com/office/drawing/2014/main" id="{356AF9F7-9C51-BE19-8C74-B8DAA1B90744}"/>
              </a:ext>
            </a:extLst>
          </p:cNvPr>
          <p:cNvSpPr>
            <a:spLocks/>
          </p:cNvSpPr>
          <p:nvPr userDrawn="1"/>
        </p:nvSpPr>
        <p:spPr bwMode="auto">
          <a:xfrm>
            <a:off x="1588" y="3552491"/>
            <a:ext cx="2031207" cy="735807"/>
          </a:xfrm>
          <a:custGeom>
            <a:avLst/>
            <a:gdLst>
              <a:gd name="T0" fmla="*/ 4369 w 5338"/>
              <a:gd name="T1" fmla="*/ 0 h 1939"/>
              <a:gd name="T2" fmla="*/ 0 w 5338"/>
              <a:gd name="T3" fmla="*/ 0 h 1939"/>
              <a:gd name="T4" fmla="*/ 0 w 5338"/>
              <a:gd name="T5" fmla="*/ 1939 h 1939"/>
              <a:gd name="T6" fmla="*/ 4369 w 5338"/>
              <a:gd name="T7" fmla="*/ 1939 h 1939"/>
              <a:gd name="T8" fmla="*/ 5338 w 5338"/>
              <a:gd name="T9" fmla="*/ 970 h 1939"/>
              <a:gd name="T10" fmla="*/ 4369 w 5338"/>
              <a:gd name="T11" fmla="*/ 0 h 1939"/>
            </a:gdLst>
            <a:ahLst/>
            <a:cxnLst>
              <a:cxn ang="0">
                <a:pos x="T0" y="T1"/>
              </a:cxn>
              <a:cxn ang="0">
                <a:pos x="T2" y="T3"/>
              </a:cxn>
              <a:cxn ang="0">
                <a:pos x="T4" y="T5"/>
              </a:cxn>
              <a:cxn ang="0">
                <a:pos x="T6" y="T7"/>
              </a:cxn>
              <a:cxn ang="0">
                <a:pos x="T8" y="T9"/>
              </a:cxn>
              <a:cxn ang="0">
                <a:pos x="T10" y="T11"/>
              </a:cxn>
            </a:cxnLst>
            <a:rect l="0" t="0" r="r" b="b"/>
            <a:pathLst>
              <a:path w="5338" h="1939">
                <a:moveTo>
                  <a:pt x="4369" y="0"/>
                </a:moveTo>
                <a:lnTo>
                  <a:pt x="0" y="0"/>
                </a:lnTo>
                <a:lnTo>
                  <a:pt x="0" y="1939"/>
                </a:lnTo>
                <a:lnTo>
                  <a:pt x="4369" y="1939"/>
                </a:lnTo>
                <a:cubicBezTo>
                  <a:pt x="4904" y="1939"/>
                  <a:pt x="5338" y="1505"/>
                  <a:pt x="5338" y="970"/>
                </a:cubicBezTo>
                <a:cubicBezTo>
                  <a:pt x="5338" y="434"/>
                  <a:pt x="4904" y="0"/>
                  <a:pt x="4369" y="0"/>
                </a:cubicBezTo>
                <a:close/>
              </a:path>
            </a:pathLst>
          </a:cu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a:latin typeface="Roboto" panose="02000000000000000000" pitchFamily="2" charset="0"/>
            </a:endParaRPr>
          </a:p>
        </p:txBody>
      </p:sp>
      <p:sp>
        <p:nvSpPr>
          <p:cNvPr id="4" name="Freeform 421">
            <a:extLst>
              <a:ext uri="{FF2B5EF4-FFF2-40B4-BE49-F238E27FC236}">
                <a16:creationId xmlns:a16="http://schemas.microsoft.com/office/drawing/2014/main" id="{F6FBF006-9F94-D48A-884A-D943885C0D27}"/>
              </a:ext>
            </a:extLst>
          </p:cNvPr>
          <p:cNvSpPr>
            <a:spLocks/>
          </p:cNvSpPr>
          <p:nvPr userDrawn="1"/>
        </p:nvSpPr>
        <p:spPr bwMode="auto">
          <a:xfrm>
            <a:off x="1588" y="4552616"/>
            <a:ext cx="2031207" cy="735807"/>
          </a:xfrm>
          <a:custGeom>
            <a:avLst/>
            <a:gdLst>
              <a:gd name="T0" fmla="*/ 4369 w 5338"/>
              <a:gd name="T1" fmla="*/ 0 h 1939"/>
              <a:gd name="T2" fmla="*/ 0 w 5338"/>
              <a:gd name="T3" fmla="*/ 0 h 1939"/>
              <a:gd name="T4" fmla="*/ 0 w 5338"/>
              <a:gd name="T5" fmla="*/ 1939 h 1939"/>
              <a:gd name="T6" fmla="*/ 4369 w 5338"/>
              <a:gd name="T7" fmla="*/ 1939 h 1939"/>
              <a:gd name="T8" fmla="*/ 5338 w 5338"/>
              <a:gd name="T9" fmla="*/ 969 h 1939"/>
              <a:gd name="T10" fmla="*/ 4369 w 5338"/>
              <a:gd name="T11" fmla="*/ 0 h 1939"/>
            </a:gdLst>
            <a:ahLst/>
            <a:cxnLst>
              <a:cxn ang="0">
                <a:pos x="T0" y="T1"/>
              </a:cxn>
              <a:cxn ang="0">
                <a:pos x="T2" y="T3"/>
              </a:cxn>
              <a:cxn ang="0">
                <a:pos x="T4" y="T5"/>
              </a:cxn>
              <a:cxn ang="0">
                <a:pos x="T6" y="T7"/>
              </a:cxn>
              <a:cxn ang="0">
                <a:pos x="T8" y="T9"/>
              </a:cxn>
              <a:cxn ang="0">
                <a:pos x="T10" y="T11"/>
              </a:cxn>
            </a:cxnLst>
            <a:rect l="0" t="0" r="r" b="b"/>
            <a:pathLst>
              <a:path w="5338" h="1939">
                <a:moveTo>
                  <a:pt x="4369" y="0"/>
                </a:moveTo>
                <a:lnTo>
                  <a:pt x="0" y="0"/>
                </a:lnTo>
                <a:lnTo>
                  <a:pt x="0" y="1939"/>
                </a:lnTo>
                <a:lnTo>
                  <a:pt x="4369" y="1939"/>
                </a:lnTo>
                <a:cubicBezTo>
                  <a:pt x="4904" y="1939"/>
                  <a:pt x="5338" y="1505"/>
                  <a:pt x="5338" y="969"/>
                </a:cubicBezTo>
                <a:cubicBezTo>
                  <a:pt x="5338" y="434"/>
                  <a:pt x="4904" y="0"/>
                  <a:pt x="4369" y="0"/>
                </a:cubicBez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endParaRPr lang="en-US" sz="900">
              <a:solidFill>
                <a:schemeClr val="accent5"/>
              </a:solidFill>
              <a:latin typeface="Roboto" panose="02000000000000000000" pitchFamily="2" charset="0"/>
            </a:endParaRPr>
          </a:p>
        </p:txBody>
      </p:sp>
      <p:sp>
        <p:nvSpPr>
          <p:cNvPr id="5" name="Freeform 422">
            <a:extLst>
              <a:ext uri="{FF2B5EF4-FFF2-40B4-BE49-F238E27FC236}">
                <a16:creationId xmlns:a16="http://schemas.microsoft.com/office/drawing/2014/main" id="{EA02CAAF-EA66-6EAF-73E0-82B5A5EF9A88}"/>
              </a:ext>
            </a:extLst>
          </p:cNvPr>
          <p:cNvSpPr>
            <a:spLocks/>
          </p:cNvSpPr>
          <p:nvPr userDrawn="1"/>
        </p:nvSpPr>
        <p:spPr bwMode="auto">
          <a:xfrm>
            <a:off x="1588" y="5551948"/>
            <a:ext cx="2031207" cy="735807"/>
          </a:xfrm>
          <a:custGeom>
            <a:avLst/>
            <a:gdLst>
              <a:gd name="T0" fmla="*/ 4369 w 5338"/>
              <a:gd name="T1" fmla="*/ 0 h 1939"/>
              <a:gd name="T2" fmla="*/ 0 w 5338"/>
              <a:gd name="T3" fmla="*/ 0 h 1939"/>
              <a:gd name="T4" fmla="*/ 0 w 5338"/>
              <a:gd name="T5" fmla="*/ 1939 h 1939"/>
              <a:gd name="T6" fmla="*/ 4369 w 5338"/>
              <a:gd name="T7" fmla="*/ 1939 h 1939"/>
              <a:gd name="T8" fmla="*/ 5338 w 5338"/>
              <a:gd name="T9" fmla="*/ 969 h 1939"/>
              <a:gd name="T10" fmla="*/ 4369 w 5338"/>
              <a:gd name="T11" fmla="*/ 0 h 1939"/>
            </a:gdLst>
            <a:ahLst/>
            <a:cxnLst>
              <a:cxn ang="0">
                <a:pos x="T0" y="T1"/>
              </a:cxn>
              <a:cxn ang="0">
                <a:pos x="T2" y="T3"/>
              </a:cxn>
              <a:cxn ang="0">
                <a:pos x="T4" y="T5"/>
              </a:cxn>
              <a:cxn ang="0">
                <a:pos x="T6" y="T7"/>
              </a:cxn>
              <a:cxn ang="0">
                <a:pos x="T8" y="T9"/>
              </a:cxn>
              <a:cxn ang="0">
                <a:pos x="T10" y="T11"/>
              </a:cxn>
            </a:cxnLst>
            <a:rect l="0" t="0" r="r" b="b"/>
            <a:pathLst>
              <a:path w="5338" h="1939">
                <a:moveTo>
                  <a:pt x="4369" y="0"/>
                </a:moveTo>
                <a:lnTo>
                  <a:pt x="0" y="0"/>
                </a:lnTo>
                <a:lnTo>
                  <a:pt x="0" y="1939"/>
                </a:lnTo>
                <a:lnTo>
                  <a:pt x="4369" y="1939"/>
                </a:lnTo>
                <a:cubicBezTo>
                  <a:pt x="4904" y="1939"/>
                  <a:pt x="5338" y="1505"/>
                  <a:pt x="5338" y="969"/>
                </a:cubicBezTo>
                <a:cubicBezTo>
                  <a:pt x="5338" y="434"/>
                  <a:pt x="4904" y="0"/>
                  <a:pt x="4369" y="0"/>
                </a:cubicBezTo>
                <a:close/>
              </a:path>
            </a:pathLst>
          </a:custGeom>
          <a:solidFill>
            <a:schemeClr val="accent4"/>
          </a:solidFill>
          <a:ln>
            <a:noFill/>
          </a:ln>
        </p:spPr>
        <p:txBody>
          <a:bodyPr vert="horz" wrap="square" lIns="45720" tIns="22860" rIns="45720" bIns="22860" numCol="1" anchor="t" anchorCtr="0" compatLnSpc="1">
            <a:prstTxWarp prst="textNoShape">
              <a:avLst/>
            </a:prstTxWarp>
          </a:bodyPr>
          <a:lstStyle/>
          <a:p>
            <a:endParaRPr lang="en-US" sz="900">
              <a:latin typeface="Roboto" panose="02000000000000000000" pitchFamily="2" charset="0"/>
            </a:endParaRPr>
          </a:p>
        </p:txBody>
      </p:sp>
      <p:cxnSp>
        <p:nvCxnSpPr>
          <p:cNvPr id="6" name="Straight Connector 5">
            <a:extLst>
              <a:ext uri="{FF2B5EF4-FFF2-40B4-BE49-F238E27FC236}">
                <a16:creationId xmlns:a16="http://schemas.microsoft.com/office/drawing/2014/main" id="{52CA23EA-FFA2-D3CC-95B1-3F3A7569E73E}"/>
              </a:ext>
            </a:extLst>
          </p:cNvPr>
          <p:cNvCxnSpPr>
            <a:cxnSpLocks/>
          </p:cNvCxnSpPr>
          <p:nvPr userDrawn="1"/>
        </p:nvCxnSpPr>
        <p:spPr>
          <a:xfrm>
            <a:off x="518712" y="713505"/>
            <a:ext cx="0" cy="116955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132630"/>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0_Sisu_Valge_eri">
    <p:bg>
      <p:bgRef idx="1001">
        <a:schemeClr val="bg1"/>
      </p:bgRef>
    </p:bg>
    <p:spTree>
      <p:nvGrpSpPr>
        <p:cNvPr id="1" name=""/>
        <p:cNvGrpSpPr/>
        <p:nvPr/>
      </p:nvGrpSpPr>
      <p:grpSpPr>
        <a:xfrm>
          <a:off x="0" y="0"/>
          <a:ext cx="0" cy="0"/>
          <a:chOff x="0" y="0"/>
          <a:chExt cx="0" cy="0"/>
        </a:xfrm>
      </p:grpSpPr>
      <p:sp>
        <p:nvSpPr>
          <p:cNvPr id="45" name="Freeform 419">
            <a:extLst>
              <a:ext uri="{FF2B5EF4-FFF2-40B4-BE49-F238E27FC236}">
                <a16:creationId xmlns:a16="http://schemas.microsoft.com/office/drawing/2014/main" id="{78E4536A-9CE8-1E2E-7B5D-8C7504E657C2}"/>
              </a:ext>
            </a:extLst>
          </p:cNvPr>
          <p:cNvSpPr>
            <a:spLocks/>
          </p:cNvSpPr>
          <p:nvPr/>
        </p:nvSpPr>
        <p:spPr bwMode="auto">
          <a:xfrm>
            <a:off x="1588" y="2553160"/>
            <a:ext cx="2031207" cy="735807"/>
          </a:xfrm>
          <a:custGeom>
            <a:avLst/>
            <a:gdLst>
              <a:gd name="T0" fmla="*/ 4369 w 5338"/>
              <a:gd name="T1" fmla="*/ 0 h 1939"/>
              <a:gd name="T2" fmla="*/ 0 w 5338"/>
              <a:gd name="T3" fmla="*/ 0 h 1939"/>
              <a:gd name="T4" fmla="*/ 0 w 5338"/>
              <a:gd name="T5" fmla="*/ 1939 h 1939"/>
              <a:gd name="T6" fmla="*/ 4369 w 5338"/>
              <a:gd name="T7" fmla="*/ 1939 h 1939"/>
              <a:gd name="T8" fmla="*/ 5338 w 5338"/>
              <a:gd name="T9" fmla="*/ 970 h 1939"/>
              <a:gd name="T10" fmla="*/ 4369 w 5338"/>
              <a:gd name="T11" fmla="*/ 0 h 1939"/>
            </a:gdLst>
            <a:ahLst/>
            <a:cxnLst>
              <a:cxn ang="0">
                <a:pos x="T0" y="T1"/>
              </a:cxn>
              <a:cxn ang="0">
                <a:pos x="T2" y="T3"/>
              </a:cxn>
              <a:cxn ang="0">
                <a:pos x="T4" y="T5"/>
              </a:cxn>
              <a:cxn ang="0">
                <a:pos x="T6" y="T7"/>
              </a:cxn>
              <a:cxn ang="0">
                <a:pos x="T8" y="T9"/>
              </a:cxn>
              <a:cxn ang="0">
                <a:pos x="T10" y="T11"/>
              </a:cxn>
            </a:cxnLst>
            <a:rect l="0" t="0" r="r" b="b"/>
            <a:pathLst>
              <a:path w="5338" h="1939">
                <a:moveTo>
                  <a:pt x="4369" y="0"/>
                </a:moveTo>
                <a:lnTo>
                  <a:pt x="0" y="0"/>
                </a:lnTo>
                <a:lnTo>
                  <a:pt x="0" y="1939"/>
                </a:lnTo>
                <a:lnTo>
                  <a:pt x="4369" y="1939"/>
                </a:lnTo>
                <a:cubicBezTo>
                  <a:pt x="4904" y="1939"/>
                  <a:pt x="5338" y="1505"/>
                  <a:pt x="5338" y="970"/>
                </a:cubicBezTo>
                <a:cubicBezTo>
                  <a:pt x="5338" y="434"/>
                  <a:pt x="4904" y="0"/>
                  <a:pt x="4369" y="0"/>
                </a:cubicBez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a:latin typeface="Roboto" panose="02000000000000000000" pitchFamily="2" charset="0"/>
            </a:endParaRPr>
          </a:p>
        </p:txBody>
      </p:sp>
      <p:sp>
        <p:nvSpPr>
          <p:cNvPr id="46" name="Freeform 420">
            <a:extLst>
              <a:ext uri="{FF2B5EF4-FFF2-40B4-BE49-F238E27FC236}">
                <a16:creationId xmlns:a16="http://schemas.microsoft.com/office/drawing/2014/main" id="{C2B6517E-A422-DDA0-99B1-BE0E1F31F12D}"/>
              </a:ext>
            </a:extLst>
          </p:cNvPr>
          <p:cNvSpPr>
            <a:spLocks/>
          </p:cNvSpPr>
          <p:nvPr/>
        </p:nvSpPr>
        <p:spPr bwMode="auto">
          <a:xfrm>
            <a:off x="1588" y="3552491"/>
            <a:ext cx="2031207" cy="735807"/>
          </a:xfrm>
          <a:custGeom>
            <a:avLst/>
            <a:gdLst>
              <a:gd name="T0" fmla="*/ 4369 w 5338"/>
              <a:gd name="T1" fmla="*/ 0 h 1939"/>
              <a:gd name="T2" fmla="*/ 0 w 5338"/>
              <a:gd name="T3" fmla="*/ 0 h 1939"/>
              <a:gd name="T4" fmla="*/ 0 w 5338"/>
              <a:gd name="T5" fmla="*/ 1939 h 1939"/>
              <a:gd name="T6" fmla="*/ 4369 w 5338"/>
              <a:gd name="T7" fmla="*/ 1939 h 1939"/>
              <a:gd name="T8" fmla="*/ 5338 w 5338"/>
              <a:gd name="T9" fmla="*/ 970 h 1939"/>
              <a:gd name="T10" fmla="*/ 4369 w 5338"/>
              <a:gd name="T11" fmla="*/ 0 h 1939"/>
            </a:gdLst>
            <a:ahLst/>
            <a:cxnLst>
              <a:cxn ang="0">
                <a:pos x="T0" y="T1"/>
              </a:cxn>
              <a:cxn ang="0">
                <a:pos x="T2" y="T3"/>
              </a:cxn>
              <a:cxn ang="0">
                <a:pos x="T4" y="T5"/>
              </a:cxn>
              <a:cxn ang="0">
                <a:pos x="T6" y="T7"/>
              </a:cxn>
              <a:cxn ang="0">
                <a:pos x="T8" y="T9"/>
              </a:cxn>
              <a:cxn ang="0">
                <a:pos x="T10" y="T11"/>
              </a:cxn>
            </a:cxnLst>
            <a:rect l="0" t="0" r="r" b="b"/>
            <a:pathLst>
              <a:path w="5338" h="1939">
                <a:moveTo>
                  <a:pt x="4369" y="0"/>
                </a:moveTo>
                <a:lnTo>
                  <a:pt x="0" y="0"/>
                </a:lnTo>
                <a:lnTo>
                  <a:pt x="0" y="1939"/>
                </a:lnTo>
                <a:lnTo>
                  <a:pt x="4369" y="1939"/>
                </a:lnTo>
                <a:cubicBezTo>
                  <a:pt x="4904" y="1939"/>
                  <a:pt x="5338" y="1505"/>
                  <a:pt x="5338" y="970"/>
                </a:cubicBezTo>
                <a:cubicBezTo>
                  <a:pt x="5338" y="434"/>
                  <a:pt x="4904" y="0"/>
                  <a:pt x="4369" y="0"/>
                </a:cubicBezTo>
                <a:close/>
              </a:path>
            </a:pathLst>
          </a:cu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a:latin typeface="Roboto" panose="02000000000000000000" pitchFamily="2" charset="0"/>
            </a:endParaRPr>
          </a:p>
        </p:txBody>
      </p:sp>
      <p:sp>
        <p:nvSpPr>
          <p:cNvPr id="47" name="Freeform 421">
            <a:extLst>
              <a:ext uri="{FF2B5EF4-FFF2-40B4-BE49-F238E27FC236}">
                <a16:creationId xmlns:a16="http://schemas.microsoft.com/office/drawing/2014/main" id="{2DD22634-836D-9BDB-7721-37CA676F4078}"/>
              </a:ext>
            </a:extLst>
          </p:cNvPr>
          <p:cNvSpPr>
            <a:spLocks/>
          </p:cNvSpPr>
          <p:nvPr/>
        </p:nvSpPr>
        <p:spPr bwMode="auto">
          <a:xfrm>
            <a:off x="1588" y="4552616"/>
            <a:ext cx="2031207" cy="735807"/>
          </a:xfrm>
          <a:custGeom>
            <a:avLst/>
            <a:gdLst>
              <a:gd name="T0" fmla="*/ 4369 w 5338"/>
              <a:gd name="T1" fmla="*/ 0 h 1939"/>
              <a:gd name="T2" fmla="*/ 0 w 5338"/>
              <a:gd name="T3" fmla="*/ 0 h 1939"/>
              <a:gd name="T4" fmla="*/ 0 w 5338"/>
              <a:gd name="T5" fmla="*/ 1939 h 1939"/>
              <a:gd name="T6" fmla="*/ 4369 w 5338"/>
              <a:gd name="T7" fmla="*/ 1939 h 1939"/>
              <a:gd name="T8" fmla="*/ 5338 w 5338"/>
              <a:gd name="T9" fmla="*/ 969 h 1939"/>
              <a:gd name="T10" fmla="*/ 4369 w 5338"/>
              <a:gd name="T11" fmla="*/ 0 h 1939"/>
            </a:gdLst>
            <a:ahLst/>
            <a:cxnLst>
              <a:cxn ang="0">
                <a:pos x="T0" y="T1"/>
              </a:cxn>
              <a:cxn ang="0">
                <a:pos x="T2" y="T3"/>
              </a:cxn>
              <a:cxn ang="0">
                <a:pos x="T4" y="T5"/>
              </a:cxn>
              <a:cxn ang="0">
                <a:pos x="T6" y="T7"/>
              </a:cxn>
              <a:cxn ang="0">
                <a:pos x="T8" y="T9"/>
              </a:cxn>
              <a:cxn ang="0">
                <a:pos x="T10" y="T11"/>
              </a:cxn>
            </a:cxnLst>
            <a:rect l="0" t="0" r="r" b="b"/>
            <a:pathLst>
              <a:path w="5338" h="1939">
                <a:moveTo>
                  <a:pt x="4369" y="0"/>
                </a:moveTo>
                <a:lnTo>
                  <a:pt x="0" y="0"/>
                </a:lnTo>
                <a:lnTo>
                  <a:pt x="0" y="1939"/>
                </a:lnTo>
                <a:lnTo>
                  <a:pt x="4369" y="1939"/>
                </a:lnTo>
                <a:cubicBezTo>
                  <a:pt x="4904" y="1939"/>
                  <a:pt x="5338" y="1505"/>
                  <a:pt x="5338" y="969"/>
                </a:cubicBezTo>
                <a:cubicBezTo>
                  <a:pt x="5338" y="434"/>
                  <a:pt x="4904" y="0"/>
                  <a:pt x="4369" y="0"/>
                </a:cubicBez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endParaRPr lang="en-US" sz="900">
              <a:solidFill>
                <a:schemeClr val="accent5"/>
              </a:solidFill>
              <a:latin typeface="Roboto" panose="02000000000000000000" pitchFamily="2" charset="0"/>
            </a:endParaRPr>
          </a:p>
        </p:txBody>
      </p:sp>
      <p:sp>
        <p:nvSpPr>
          <p:cNvPr id="48" name="Freeform 422">
            <a:extLst>
              <a:ext uri="{FF2B5EF4-FFF2-40B4-BE49-F238E27FC236}">
                <a16:creationId xmlns:a16="http://schemas.microsoft.com/office/drawing/2014/main" id="{706784E8-D306-A640-7327-B550558E9F64}"/>
              </a:ext>
            </a:extLst>
          </p:cNvPr>
          <p:cNvSpPr>
            <a:spLocks/>
          </p:cNvSpPr>
          <p:nvPr/>
        </p:nvSpPr>
        <p:spPr bwMode="auto">
          <a:xfrm>
            <a:off x="1588" y="5551948"/>
            <a:ext cx="2031207" cy="735807"/>
          </a:xfrm>
          <a:custGeom>
            <a:avLst/>
            <a:gdLst>
              <a:gd name="T0" fmla="*/ 4369 w 5338"/>
              <a:gd name="T1" fmla="*/ 0 h 1939"/>
              <a:gd name="T2" fmla="*/ 0 w 5338"/>
              <a:gd name="T3" fmla="*/ 0 h 1939"/>
              <a:gd name="T4" fmla="*/ 0 w 5338"/>
              <a:gd name="T5" fmla="*/ 1939 h 1939"/>
              <a:gd name="T6" fmla="*/ 4369 w 5338"/>
              <a:gd name="T7" fmla="*/ 1939 h 1939"/>
              <a:gd name="T8" fmla="*/ 5338 w 5338"/>
              <a:gd name="T9" fmla="*/ 969 h 1939"/>
              <a:gd name="T10" fmla="*/ 4369 w 5338"/>
              <a:gd name="T11" fmla="*/ 0 h 1939"/>
            </a:gdLst>
            <a:ahLst/>
            <a:cxnLst>
              <a:cxn ang="0">
                <a:pos x="T0" y="T1"/>
              </a:cxn>
              <a:cxn ang="0">
                <a:pos x="T2" y="T3"/>
              </a:cxn>
              <a:cxn ang="0">
                <a:pos x="T4" y="T5"/>
              </a:cxn>
              <a:cxn ang="0">
                <a:pos x="T6" y="T7"/>
              </a:cxn>
              <a:cxn ang="0">
                <a:pos x="T8" y="T9"/>
              </a:cxn>
              <a:cxn ang="0">
                <a:pos x="T10" y="T11"/>
              </a:cxn>
            </a:cxnLst>
            <a:rect l="0" t="0" r="r" b="b"/>
            <a:pathLst>
              <a:path w="5338" h="1939">
                <a:moveTo>
                  <a:pt x="4369" y="0"/>
                </a:moveTo>
                <a:lnTo>
                  <a:pt x="0" y="0"/>
                </a:lnTo>
                <a:lnTo>
                  <a:pt x="0" y="1939"/>
                </a:lnTo>
                <a:lnTo>
                  <a:pt x="4369" y="1939"/>
                </a:lnTo>
                <a:cubicBezTo>
                  <a:pt x="4904" y="1939"/>
                  <a:pt x="5338" y="1505"/>
                  <a:pt x="5338" y="969"/>
                </a:cubicBezTo>
                <a:cubicBezTo>
                  <a:pt x="5338" y="434"/>
                  <a:pt x="4904" y="0"/>
                  <a:pt x="4369" y="0"/>
                </a:cubicBezTo>
                <a:close/>
              </a:path>
            </a:pathLst>
          </a:custGeom>
          <a:solidFill>
            <a:schemeClr val="accent4"/>
          </a:solidFill>
          <a:ln>
            <a:noFill/>
          </a:ln>
        </p:spPr>
        <p:txBody>
          <a:bodyPr vert="horz" wrap="square" lIns="45720" tIns="22860" rIns="45720" bIns="22860" numCol="1" anchor="t" anchorCtr="0" compatLnSpc="1">
            <a:prstTxWarp prst="textNoShape">
              <a:avLst/>
            </a:prstTxWarp>
          </a:bodyPr>
          <a:lstStyle/>
          <a:p>
            <a:endParaRPr lang="en-US" sz="900">
              <a:latin typeface="Roboto" panose="02000000000000000000" pitchFamily="2" charset="0"/>
            </a:endParaRPr>
          </a:p>
        </p:txBody>
      </p:sp>
      <p:cxnSp>
        <p:nvCxnSpPr>
          <p:cNvPr id="58" name="Straight Connector 57">
            <a:extLst>
              <a:ext uri="{FF2B5EF4-FFF2-40B4-BE49-F238E27FC236}">
                <a16:creationId xmlns:a16="http://schemas.microsoft.com/office/drawing/2014/main" id="{29704170-819B-EE09-0185-25A52B18C82A}"/>
              </a:ext>
            </a:extLst>
          </p:cNvPr>
          <p:cNvCxnSpPr>
            <a:cxnSpLocks/>
          </p:cNvCxnSpPr>
          <p:nvPr/>
        </p:nvCxnSpPr>
        <p:spPr>
          <a:xfrm>
            <a:off x="518712" y="713505"/>
            <a:ext cx="0" cy="116955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0" name="Title 1">
            <a:extLst>
              <a:ext uri="{FF2B5EF4-FFF2-40B4-BE49-F238E27FC236}">
                <a16:creationId xmlns:a16="http://schemas.microsoft.com/office/drawing/2014/main" id="{B01B21E4-1BBC-1E7C-2DC4-8585F0314A40}"/>
              </a:ext>
            </a:extLst>
          </p:cNvPr>
          <p:cNvSpPr>
            <a:spLocks noGrp="1"/>
          </p:cNvSpPr>
          <p:nvPr>
            <p:ph type="title"/>
          </p:nvPr>
        </p:nvSpPr>
        <p:spPr>
          <a:xfrm>
            <a:off x="763820" y="713505"/>
            <a:ext cx="9883858" cy="1169551"/>
          </a:xfrm>
        </p:spPr>
        <p:txBody>
          <a:bodyPr anchor="ctr"/>
          <a:lstStyle>
            <a:lvl1pPr>
              <a:defRPr sz="3500">
                <a:solidFill>
                  <a:schemeClr val="tx1"/>
                </a:solidFill>
                <a:latin typeface="+mj-lt"/>
              </a:defRPr>
            </a:lvl1pPr>
          </a:lstStyle>
          <a:p>
            <a:r>
              <a:rPr lang="et-EE"/>
              <a:t>Klõpsake juhteksemplari pealkirja laadi redigeerimiseks</a:t>
            </a:r>
            <a:endParaRPr lang="en-GB"/>
          </a:p>
        </p:txBody>
      </p:sp>
      <p:sp>
        <p:nvSpPr>
          <p:cNvPr id="25" name="Picture Placeholder 19">
            <a:extLst>
              <a:ext uri="{FF2B5EF4-FFF2-40B4-BE49-F238E27FC236}">
                <a16:creationId xmlns:a16="http://schemas.microsoft.com/office/drawing/2014/main" id="{71D6E37A-5FCC-A8F7-0DD0-F08EF5BA6A8F}"/>
              </a:ext>
            </a:extLst>
          </p:cNvPr>
          <p:cNvSpPr>
            <a:spLocks noGrp="1" noChangeAspect="1"/>
          </p:cNvSpPr>
          <p:nvPr>
            <p:ph type="pic" sz="quarter" idx="17" hasCustomPrompt="1"/>
          </p:nvPr>
        </p:nvSpPr>
        <p:spPr>
          <a:xfrm>
            <a:off x="1210201" y="2610590"/>
            <a:ext cx="612000" cy="612000"/>
          </a:xfrm>
          <a:prstGeom prst="rect">
            <a:avLst/>
          </a:prstGeom>
          <a:noFill/>
        </p:spPr>
        <p:txBody>
          <a:bodyPr/>
          <a:lstStyle>
            <a:lvl1pPr marL="0" indent="0" algn="ctr">
              <a:buNone/>
              <a:defRPr/>
            </a:lvl1pPr>
          </a:lstStyle>
          <a:p>
            <a:r>
              <a:rPr lang="en-EE"/>
              <a:t>icon</a:t>
            </a:r>
          </a:p>
        </p:txBody>
      </p:sp>
      <p:sp>
        <p:nvSpPr>
          <p:cNvPr id="66" name="Text Placeholder 3">
            <a:extLst>
              <a:ext uri="{FF2B5EF4-FFF2-40B4-BE49-F238E27FC236}">
                <a16:creationId xmlns:a16="http://schemas.microsoft.com/office/drawing/2014/main" id="{3EC8C15F-5725-884B-6408-99AC209C36BB}"/>
              </a:ext>
            </a:extLst>
          </p:cNvPr>
          <p:cNvSpPr>
            <a:spLocks noGrp="1"/>
          </p:cNvSpPr>
          <p:nvPr>
            <p:ph type="body" sz="quarter" idx="16" hasCustomPrompt="1"/>
          </p:nvPr>
        </p:nvSpPr>
        <p:spPr>
          <a:xfrm>
            <a:off x="2316480" y="5587632"/>
            <a:ext cx="8910319" cy="744390"/>
          </a:xfrm>
        </p:spPr>
        <p:txBody>
          <a:bodyPr anchor="ctr"/>
          <a:lstStyle>
            <a:lvl1pPr marL="0" indent="0" algn="l">
              <a:buNone/>
              <a:defRPr/>
            </a:lvl1pPr>
            <a:lvl2pPr marL="269994" indent="0" algn="ctr">
              <a:buNone/>
              <a:defRPr/>
            </a:lvl2pPr>
            <a:lvl3pPr marL="539987" indent="0" algn="ctr">
              <a:buNone/>
              <a:defRPr/>
            </a:lvl3pPr>
            <a:lvl4pPr marL="899978" indent="0" algn="ctr">
              <a:buNone/>
              <a:defRPr/>
            </a:lvl4pPr>
            <a:lvl5pPr marL="809980" indent="0" algn="ctr">
              <a:buNone/>
              <a:defRPr/>
            </a:lvl5pPr>
          </a:lstStyle>
          <a:p>
            <a:pPr lvl="0"/>
            <a:r>
              <a:rPr lang="en-GB"/>
              <a:t>Click to edit text</a:t>
            </a:r>
          </a:p>
        </p:txBody>
      </p:sp>
      <p:sp>
        <p:nvSpPr>
          <p:cNvPr id="67" name="Text Placeholder 3">
            <a:extLst>
              <a:ext uri="{FF2B5EF4-FFF2-40B4-BE49-F238E27FC236}">
                <a16:creationId xmlns:a16="http://schemas.microsoft.com/office/drawing/2014/main" id="{DB9F07BD-D836-F047-7BA5-FF8D0293F5E0}"/>
              </a:ext>
            </a:extLst>
          </p:cNvPr>
          <p:cNvSpPr>
            <a:spLocks noGrp="1"/>
          </p:cNvSpPr>
          <p:nvPr>
            <p:ph type="body" sz="quarter" idx="21" hasCustomPrompt="1"/>
          </p:nvPr>
        </p:nvSpPr>
        <p:spPr>
          <a:xfrm>
            <a:off x="2316480" y="4541152"/>
            <a:ext cx="8910319" cy="744390"/>
          </a:xfrm>
        </p:spPr>
        <p:txBody>
          <a:bodyPr anchor="ctr"/>
          <a:lstStyle>
            <a:lvl1pPr marL="0" indent="0" algn="l">
              <a:buNone/>
              <a:defRPr/>
            </a:lvl1pPr>
            <a:lvl2pPr marL="269994" indent="0" algn="ctr">
              <a:buNone/>
              <a:defRPr/>
            </a:lvl2pPr>
            <a:lvl3pPr marL="539987" indent="0" algn="ctr">
              <a:buNone/>
              <a:defRPr/>
            </a:lvl3pPr>
            <a:lvl4pPr marL="899978" indent="0" algn="ctr">
              <a:buNone/>
              <a:defRPr/>
            </a:lvl4pPr>
            <a:lvl5pPr marL="809980" indent="0" algn="ctr">
              <a:buNone/>
              <a:defRPr/>
            </a:lvl5pPr>
          </a:lstStyle>
          <a:p>
            <a:pPr lvl="0"/>
            <a:r>
              <a:rPr lang="en-GB"/>
              <a:t>Click to edit text</a:t>
            </a:r>
          </a:p>
        </p:txBody>
      </p:sp>
      <p:sp>
        <p:nvSpPr>
          <p:cNvPr id="68" name="Text Placeholder 3">
            <a:extLst>
              <a:ext uri="{FF2B5EF4-FFF2-40B4-BE49-F238E27FC236}">
                <a16:creationId xmlns:a16="http://schemas.microsoft.com/office/drawing/2014/main" id="{DE180CD1-4C4A-DE51-BDDC-0B1D28CC686B}"/>
              </a:ext>
            </a:extLst>
          </p:cNvPr>
          <p:cNvSpPr>
            <a:spLocks noGrp="1"/>
          </p:cNvSpPr>
          <p:nvPr>
            <p:ph type="body" sz="quarter" idx="22" hasCustomPrompt="1"/>
          </p:nvPr>
        </p:nvSpPr>
        <p:spPr>
          <a:xfrm>
            <a:off x="2316480" y="3575952"/>
            <a:ext cx="8910319" cy="744390"/>
          </a:xfrm>
        </p:spPr>
        <p:txBody>
          <a:bodyPr anchor="ctr"/>
          <a:lstStyle>
            <a:lvl1pPr marL="0" indent="0" algn="l">
              <a:buNone/>
              <a:defRPr/>
            </a:lvl1pPr>
            <a:lvl2pPr marL="269994" indent="0" algn="ctr">
              <a:buNone/>
              <a:defRPr/>
            </a:lvl2pPr>
            <a:lvl3pPr marL="539987" indent="0" algn="ctr">
              <a:buNone/>
              <a:defRPr/>
            </a:lvl3pPr>
            <a:lvl4pPr marL="899978" indent="0" algn="ctr">
              <a:buNone/>
              <a:defRPr/>
            </a:lvl4pPr>
            <a:lvl5pPr marL="809980" indent="0" algn="ctr">
              <a:buNone/>
              <a:defRPr/>
            </a:lvl5pPr>
          </a:lstStyle>
          <a:p>
            <a:pPr lvl="0"/>
            <a:r>
              <a:rPr lang="en-GB"/>
              <a:t>Click to edit text</a:t>
            </a:r>
          </a:p>
        </p:txBody>
      </p:sp>
      <p:sp>
        <p:nvSpPr>
          <p:cNvPr id="69" name="Text Placeholder 3">
            <a:extLst>
              <a:ext uri="{FF2B5EF4-FFF2-40B4-BE49-F238E27FC236}">
                <a16:creationId xmlns:a16="http://schemas.microsoft.com/office/drawing/2014/main" id="{5055DB51-0594-C769-EBFE-D1D6F5757C5B}"/>
              </a:ext>
            </a:extLst>
          </p:cNvPr>
          <p:cNvSpPr>
            <a:spLocks noGrp="1"/>
          </p:cNvSpPr>
          <p:nvPr>
            <p:ph type="body" sz="quarter" idx="23" hasCustomPrompt="1"/>
          </p:nvPr>
        </p:nvSpPr>
        <p:spPr>
          <a:xfrm>
            <a:off x="2316480" y="2549792"/>
            <a:ext cx="8910319" cy="744390"/>
          </a:xfrm>
        </p:spPr>
        <p:txBody>
          <a:bodyPr anchor="ctr"/>
          <a:lstStyle>
            <a:lvl1pPr marL="0" indent="0" algn="l">
              <a:buNone/>
              <a:defRPr/>
            </a:lvl1pPr>
            <a:lvl2pPr marL="269994" indent="0" algn="ctr">
              <a:buNone/>
              <a:defRPr/>
            </a:lvl2pPr>
            <a:lvl3pPr marL="539987" indent="0" algn="ctr">
              <a:buNone/>
              <a:defRPr/>
            </a:lvl3pPr>
            <a:lvl4pPr marL="899978" indent="0" algn="ctr">
              <a:buNone/>
              <a:defRPr/>
            </a:lvl4pPr>
            <a:lvl5pPr marL="809980" indent="0" algn="ctr">
              <a:buNone/>
              <a:defRPr/>
            </a:lvl5pPr>
          </a:lstStyle>
          <a:p>
            <a:pPr lvl="0"/>
            <a:r>
              <a:rPr lang="en-GB"/>
              <a:t>Click to edit text</a:t>
            </a:r>
          </a:p>
        </p:txBody>
      </p:sp>
      <p:sp>
        <p:nvSpPr>
          <p:cNvPr id="70" name="Picture Placeholder 19">
            <a:extLst>
              <a:ext uri="{FF2B5EF4-FFF2-40B4-BE49-F238E27FC236}">
                <a16:creationId xmlns:a16="http://schemas.microsoft.com/office/drawing/2014/main" id="{43D654CD-7FCF-E969-2A6D-418602D3F41A}"/>
              </a:ext>
            </a:extLst>
          </p:cNvPr>
          <p:cNvSpPr>
            <a:spLocks noGrp="1" noChangeAspect="1"/>
          </p:cNvSpPr>
          <p:nvPr>
            <p:ph type="pic" sz="quarter" idx="24" hasCustomPrompt="1"/>
          </p:nvPr>
        </p:nvSpPr>
        <p:spPr>
          <a:xfrm>
            <a:off x="1210201" y="3606270"/>
            <a:ext cx="612000" cy="612000"/>
          </a:xfrm>
          <a:prstGeom prst="rect">
            <a:avLst/>
          </a:prstGeom>
          <a:noFill/>
        </p:spPr>
        <p:txBody>
          <a:bodyPr/>
          <a:lstStyle>
            <a:lvl1pPr marL="0" indent="0" algn="ctr">
              <a:buNone/>
              <a:defRPr/>
            </a:lvl1pPr>
          </a:lstStyle>
          <a:p>
            <a:r>
              <a:rPr lang="en-EE"/>
              <a:t>icon</a:t>
            </a:r>
          </a:p>
        </p:txBody>
      </p:sp>
      <p:sp>
        <p:nvSpPr>
          <p:cNvPr id="71" name="Picture Placeholder 19">
            <a:extLst>
              <a:ext uri="{FF2B5EF4-FFF2-40B4-BE49-F238E27FC236}">
                <a16:creationId xmlns:a16="http://schemas.microsoft.com/office/drawing/2014/main" id="{3D4360BD-C02F-7C0F-D2F1-81A7269CCF2F}"/>
              </a:ext>
            </a:extLst>
          </p:cNvPr>
          <p:cNvSpPr>
            <a:spLocks noGrp="1" noChangeAspect="1"/>
          </p:cNvSpPr>
          <p:nvPr>
            <p:ph type="pic" sz="quarter" idx="25" hasCustomPrompt="1"/>
          </p:nvPr>
        </p:nvSpPr>
        <p:spPr>
          <a:xfrm>
            <a:off x="1210201" y="4612110"/>
            <a:ext cx="612000" cy="612000"/>
          </a:xfrm>
          <a:prstGeom prst="rect">
            <a:avLst/>
          </a:prstGeom>
          <a:noFill/>
        </p:spPr>
        <p:txBody>
          <a:bodyPr/>
          <a:lstStyle>
            <a:lvl1pPr marL="0" indent="0" algn="ctr">
              <a:buNone/>
              <a:defRPr/>
            </a:lvl1pPr>
          </a:lstStyle>
          <a:p>
            <a:r>
              <a:rPr lang="en-EE"/>
              <a:t>icon</a:t>
            </a:r>
          </a:p>
        </p:txBody>
      </p:sp>
      <p:sp>
        <p:nvSpPr>
          <p:cNvPr id="72" name="Picture Placeholder 19">
            <a:extLst>
              <a:ext uri="{FF2B5EF4-FFF2-40B4-BE49-F238E27FC236}">
                <a16:creationId xmlns:a16="http://schemas.microsoft.com/office/drawing/2014/main" id="{58B8C81C-5150-2738-7726-08BD40FC6D03}"/>
              </a:ext>
            </a:extLst>
          </p:cNvPr>
          <p:cNvSpPr>
            <a:spLocks noGrp="1" noChangeAspect="1"/>
          </p:cNvSpPr>
          <p:nvPr>
            <p:ph type="pic" sz="quarter" idx="26" hasCustomPrompt="1"/>
          </p:nvPr>
        </p:nvSpPr>
        <p:spPr>
          <a:xfrm>
            <a:off x="1210201" y="5617950"/>
            <a:ext cx="612000" cy="612000"/>
          </a:xfrm>
          <a:prstGeom prst="rect">
            <a:avLst/>
          </a:prstGeom>
          <a:noFill/>
        </p:spPr>
        <p:txBody>
          <a:bodyPr/>
          <a:lstStyle>
            <a:lvl1pPr marL="0" indent="0" algn="ctr">
              <a:buNone/>
              <a:defRPr/>
            </a:lvl1pPr>
          </a:lstStyle>
          <a:p>
            <a:r>
              <a:rPr lang="en-EE"/>
              <a:t>icon</a:t>
            </a:r>
          </a:p>
        </p:txBody>
      </p:sp>
      <p:sp>
        <p:nvSpPr>
          <p:cNvPr id="2" name="Freeform 419">
            <a:extLst>
              <a:ext uri="{FF2B5EF4-FFF2-40B4-BE49-F238E27FC236}">
                <a16:creationId xmlns:a16="http://schemas.microsoft.com/office/drawing/2014/main" id="{FE289F9F-C8E3-EE95-B395-483062D741AE}"/>
              </a:ext>
            </a:extLst>
          </p:cNvPr>
          <p:cNvSpPr>
            <a:spLocks/>
          </p:cNvSpPr>
          <p:nvPr userDrawn="1"/>
        </p:nvSpPr>
        <p:spPr bwMode="auto">
          <a:xfrm>
            <a:off x="1588" y="2553160"/>
            <a:ext cx="2031207" cy="735807"/>
          </a:xfrm>
          <a:custGeom>
            <a:avLst/>
            <a:gdLst>
              <a:gd name="T0" fmla="*/ 4369 w 5338"/>
              <a:gd name="T1" fmla="*/ 0 h 1939"/>
              <a:gd name="T2" fmla="*/ 0 w 5338"/>
              <a:gd name="T3" fmla="*/ 0 h 1939"/>
              <a:gd name="T4" fmla="*/ 0 w 5338"/>
              <a:gd name="T5" fmla="*/ 1939 h 1939"/>
              <a:gd name="T6" fmla="*/ 4369 w 5338"/>
              <a:gd name="T7" fmla="*/ 1939 h 1939"/>
              <a:gd name="T8" fmla="*/ 5338 w 5338"/>
              <a:gd name="T9" fmla="*/ 970 h 1939"/>
              <a:gd name="T10" fmla="*/ 4369 w 5338"/>
              <a:gd name="T11" fmla="*/ 0 h 1939"/>
            </a:gdLst>
            <a:ahLst/>
            <a:cxnLst>
              <a:cxn ang="0">
                <a:pos x="T0" y="T1"/>
              </a:cxn>
              <a:cxn ang="0">
                <a:pos x="T2" y="T3"/>
              </a:cxn>
              <a:cxn ang="0">
                <a:pos x="T4" y="T5"/>
              </a:cxn>
              <a:cxn ang="0">
                <a:pos x="T6" y="T7"/>
              </a:cxn>
              <a:cxn ang="0">
                <a:pos x="T8" y="T9"/>
              </a:cxn>
              <a:cxn ang="0">
                <a:pos x="T10" y="T11"/>
              </a:cxn>
            </a:cxnLst>
            <a:rect l="0" t="0" r="r" b="b"/>
            <a:pathLst>
              <a:path w="5338" h="1939">
                <a:moveTo>
                  <a:pt x="4369" y="0"/>
                </a:moveTo>
                <a:lnTo>
                  <a:pt x="0" y="0"/>
                </a:lnTo>
                <a:lnTo>
                  <a:pt x="0" y="1939"/>
                </a:lnTo>
                <a:lnTo>
                  <a:pt x="4369" y="1939"/>
                </a:lnTo>
                <a:cubicBezTo>
                  <a:pt x="4904" y="1939"/>
                  <a:pt x="5338" y="1505"/>
                  <a:pt x="5338" y="970"/>
                </a:cubicBezTo>
                <a:cubicBezTo>
                  <a:pt x="5338" y="434"/>
                  <a:pt x="4904" y="0"/>
                  <a:pt x="4369" y="0"/>
                </a:cubicBez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a:latin typeface="Roboto" panose="02000000000000000000" pitchFamily="2" charset="0"/>
            </a:endParaRPr>
          </a:p>
        </p:txBody>
      </p:sp>
      <p:sp>
        <p:nvSpPr>
          <p:cNvPr id="3" name="Freeform 420">
            <a:extLst>
              <a:ext uri="{FF2B5EF4-FFF2-40B4-BE49-F238E27FC236}">
                <a16:creationId xmlns:a16="http://schemas.microsoft.com/office/drawing/2014/main" id="{356AF9F7-9C51-BE19-8C74-B8DAA1B90744}"/>
              </a:ext>
            </a:extLst>
          </p:cNvPr>
          <p:cNvSpPr>
            <a:spLocks/>
          </p:cNvSpPr>
          <p:nvPr userDrawn="1"/>
        </p:nvSpPr>
        <p:spPr bwMode="auto">
          <a:xfrm>
            <a:off x="1588" y="3552491"/>
            <a:ext cx="2031207" cy="735807"/>
          </a:xfrm>
          <a:custGeom>
            <a:avLst/>
            <a:gdLst>
              <a:gd name="T0" fmla="*/ 4369 w 5338"/>
              <a:gd name="T1" fmla="*/ 0 h 1939"/>
              <a:gd name="T2" fmla="*/ 0 w 5338"/>
              <a:gd name="T3" fmla="*/ 0 h 1939"/>
              <a:gd name="T4" fmla="*/ 0 w 5338"/>
              <a:gd name="T5" fmla="*/ 1939 h 1939"/>
              <a:gd name="T6" fmla="*/ 4369 w 5338"/>
              <a:gd name="T7" fmla="*/ 1939 h 1939"/>
              <a:gd name="T8" fmla="*/ 5338 w 5338"/>
              <a:gd name="T9" fmla="*/ 970 h 1939"/>
              <a:gd name="T10" fmla="*/ 4369 w 5338"/>
              <a:gd name="T11" fmla="*/ 0 h 1939"/>
            </a:gdLst>
            <a:ahLst/>
            <a:cxnLst>
              <a:cxn ang="0">
                <a:pos x="T0" y="T1"/>
              </a:cxn>
              <a:cxn ang="0">
                <a:pos x="T2" y="T3"/>
              </a:cxn>
              <a:cxn ang="0">
                <a:pos x="T4" y="T5"/>
              </a:cxn>
              <a:cxn ang="0">
                <a:pos x="T6" y="T7"/>
              </a:cxn>
              <a:cxn ang="0">
                <a:pos x="T8" y="T9"/>
              </a:cxn>
              <a:cxn ang="0">
                <a:pos x="T10" y="T11"/>
              </a:cxn>
            </a:cxnLst>
            <a:rect l="0" t="0" r="r" b="b"/>
            <a:pathLst>
              <a:path w="5338" h="1939">
                <a:moveTo>
                  <a:pt x="4369" y="0"/>
                </a:moveTo>
                <a:lnTo>
                  <a:pt x="0" y="0"/>
                </a:lnTo>
                <a:lnTo>
                  <a:pt x="0" y="1939"/>
                </a:lnTo>
                <a:lnTo>
                  <a:pt x="4369" y="1939"/>
                </a:lnTo>
                <a:cubicBezTo>
                  <a:pt x="4904" y="1939"/>
                  <a:pt x="5338" y="1505"/>
                  <a:pt x="5338" y="970"/>
                </a:cubicBezTo>
                <a:cubicBezTo>
                  <a:pt x="5338" y="434"/>
                  <a:pt x="4904" y="0"/>
                  <a:pt x="4369" y="0"/>
                </a:cubicBezTo>
                <a:close/>
              </a:path>
            </a:pathLst>
          </a:cu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a:latin typeface="Roboto" panose="02000000000000000000" pitchFamily="2" charset="0"/>
            </a:endParaRPr>
          </a:p>
        </p:txBody>
      </p:sp>
      <p:sp>
        <p:nvSpPr>
          <p:cNvPr id="4" name="Freeform 421">
            <a:extLst>
              <a:ext uri="{FF2B5EF4-FFF2-40B4-BE49-F238E27FC236}">
                <a16:creationId xmlns:a16="http://schemas.microsoft.com/office/drawing/2014/main" id="{F6FBF006-9F94-D48A-884A-D943885C0D27}"/>
              </a:ext>
            </a:extLst>
          </p:cNvPr>
          <p:cNvSpPr>
            <a:spLocks/>
          </p:cNvSpPr>
          <p:nvPr userDrawn="1"/>
        </p:nvSpPr>
        <p:spPr bwMode="auto">
          <a:xfrm>
            <a:off x="1588" y="4552616"/>
            <a:ext cx="2031207" cy="735807"/>
          </a:xfrm>
          <a:custGeom>
            <a:avLst/>
            <a:gdLst>
              <a:gd name="T0" fmla="*/ 4369 w 5338"/>
              <a:gd name="T1" fmla="*/ 0 h 1939"/>
              <a:gd name="T2" fmla="*/ 0 w 5338"/>
              <a:gd name="T3" fmla="*/ 0 h 1939"/>
              <a:gd name="T4" fmla="*/ 0 w 5338"/>
              <a:gd name="T5" fmla="*/ 1939 h 1939"/>
              <a:gd name="T6" fmla="*/ 4369 w 5338"/>
              <a:gd name="T7" fmla="*/ 1939 h 1939"/>
              <a:gd name="T8" fmla="*/ 5338 w 5338"/>
              <a:gd name="T9" fmla="*/ 969 h 1939"/>
              <a:gd name="T10" fmla="*/ 4369 w 5338"/>
              <a:gd name="T11" fmla="*/ 0 h 1939"/>
            </a:gdLst>
            <a:ahLst/>
            <a:cxnLst>
              <a:cxn ang="0">
                <a:pos x="T0" y="T1"/>
              </a:cxn>
              <a:cxn ang="0">
                <a:pos x="T2" y="T3"/>
              </a:cxn>
              <a:cxn ang="0">
                <a:pos x="T4" y="T5"/>
              </a:cxn>
              <a:cxn ang="0">
                <a:pos x="T6" y="T7"/>
              </a:cxn>
              <a:cxn ang="0">
                <a:pos x="T8" y="T9"/>
              </a:cxn>
              <a:cxn ang="0">
                <a:pos x="T10" y="T11"/>
              </a:cxn>
            </a:cxnLst>
            <a:rect l="0" t="0" r="r" b="b"/>
            <a:pathLst>
              <a:path w="5338" h="1939">
                <a:moveTo>
                  <a:pt x="4369" y="0"/>
                </a:moveTo>
                <a:lnTo>
                  <a:pt x="0" y="0"/>
                </a:lnTo>
                <a:lnTo>
                  <a:pt x="0" y="1939"/>
                </a:lnTo>
                <a:lnTo>
                  <a:pt x="4369" y="1939"/>
                </a:lnTo>
                <a:cubicBezTo>
                  <a:pt x="4904" y="1939"/>
                  <a:pt x="5338" y="1505"/>
                  <a:pt x="5338" y="969"/>
                </a:cubicBezTo>
                <a:cubicBezTo>
                  <a:pt x="5338" y="434"/>
                  <a:pt x="4904" y="0"/>
                  <a:pt x="4369" y="0"/>
                </a:cubicBez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endParaRPr lang="en-US" sz="900">
              <a:solidFill>
                <a:schemeClr val="accent5"/>
              </a:solidFill>
              <a:latin typeface="Roboto" panose="02000000000000000000" pitchFamily="2" charset="0"/>
            </a:endParaRPr>
          </a:p>
        </p:txBody>
      </p:sp>
      <p:sp>
        <p:nvSpPr>
          <p:cNvPr id="5" name="Freeform 422">
            <a:extLst>
              <a:ext uri="{FF2B5EF4-FFF2-40B4-BE49-F238E27FC236}">
                <a16:creationId xmlns:a16="http://schemas.microsoft.com/office/drawing/2014/main" id="{EA02CAAF-EA66-6EAF-73E0-82B5A5EF9A88}"/>
              </a:ext>
            </a:extLst>
          </p:cNvPr>
          <p:cNvSpPr>
            <a:spLocks/>
          </p:cNvSpPr>
          <p:nvPr userDrawn="1"/>
        </p:nvSpPr>
        <p:spPr bwMode="auto">
          <a:xfrm>
            <a:off x="1588" y="5551948"/>
            <a:ext cx="2031207" cy="735807"/>
          </a:xfrm>
          <a:custGeom>
            <a:avLst/>
            <a:gdLst>
              <a:gd name="T0" fmla="*/ 4369 w 5338"/>
              <a:gd name="T1" fmla="*/ 0 h 1939"/>
              <a:gd name="T2" fmla="*/ 0 w 5338"/>
              <a:gd name="T3" fmla="*/ 0 h 1939"/>
              <a:gd name="T4" fmla="*/ 0 w 5338"/>
              <a:gd name="T5" fmla="*/ 1939 h 1939"/>
              <a:gd name="T6" fmla="*/ 4369 w 5338"/>
              <a:gd name="T7" fmla="*/ 1939 h 1939"/>
              <a:gd name="T8" fmla="*/ 5338 w 5338"/>
              <a:gd name="T9" fmla="*/ 969 h 1939"/>
              <a:gd name="T10" fmla="*/ 4369 w 5338"/>
              <a:gd name="T11" fmla="*/ 0 h 1939"/>
            </a:gdLst>
            <a:ahLst/>
            <a:cxnLst>
              <a:cxn ang="0">
                <a:pos x="T0" y="T1"/>
              </a:cxn>
              <a:cxn ang="0">
                <a:pos x="T2" y="T3"/>
              </a:cxn>
              <a:cxn ang="0">
                <a:pos x="T4" y="T5"/>
              </a:cxn>
              <a:cxn ang="0">
                <a:pos x="T6" y="T7"/>
              </a:cxn>
              <a:cxn ang="0">
                <a:pos x="T8" y="T9"/>
              </a:cxn>
              <a:cxn ang="0">
                <a:pos x="T10" y="T11"/>
              </a:cxn>
            </a:cxnLst>
            <a:rect l="0" t="0" r="r" b="b"/>
            <a:pathLst>
              <a:path w="5338" h="1939">
                <a:moveTo>
                  <a:pt x="4369" y="0"/>
                </a:moveTo>
                <a:lnTo>
                  <a:pt x="0" y="0"/>
                </a:lnTo>
                <a:lnTo>
                  <a:pt x="0" y="1939"/>
                </a:lnTo>
                <a:lnTo>
                  <a:pt x="4369" y="1939"/>
                </a:lnTo>
                <a:cubicBezTo>
                  <a:pt x="4904" y="1939"/>
                  <a:pt x="5338" y="1505"/>
                  <a:pt x="5338" y="969"/>
                </a:cubicBezTo>
                <a:cubicBezTo>
                  <a:pt x="5338" y="434"/>
                  <a:pt x="4904" y="0"/>
                  <a:pt x="4369" y="0"/>
                </a:cubicBezTo>
                <a:close/>
              </a:path>
            </a:pathLst>
          </a:custGeom>
          <a:solidFill>
            <a:schemeClr val="accent4"/>
          </a:solidFill>
          <a:ln>
            <a:noFill/>
          </a:ln>
        </p:spPr>
        <p:txBody>
          <a:bodyPr vert="horz" wrap="square" lIns="45720" tIns="22860" rIns="45720" bIns="22860" numCol="1" anchor="t" anchorCtr="0" compatLnSpc="1">
            <a:prstTxWarp prst="textNoShape">
              <a:avLst/>
            </a:prstTxWarp>
          </a:bodyPr>
          <a:lstStyle/>
          <a:p>
            <a:endParaRPr lang="en-US" sz="900">
              <a:latin typeface="Roboto" panose="02000000000000000000" pitchFamily="2" charset="0"/>
            </a:endParaRPr>
          </a:p>
        </p:txBody>
      </p:sp>
      <p:cxnSp>
        <p:nvCxnSpPr>
          <p:cNvPr id="6" name="Straight Connector 5">
            <a:extLst>
              <a:ext uri="{FF2B5EF4-FFF2-40B4-BE49-F238E27FC236}">
                <a16:creationId xmlns:a16="http://schemas.microsoft.com/office/drawing/2014/main" id="{52CA23EA-FFA2-D3CC-95B1-3F3A7569E73E}"/>
              </a:ext>
            </a:extLst>
          </p:cNvPr>
          <p:cNvCxnSpPr>
            <a:cxnSpLocks/>
          </p:cNvCxnSpPr>
          <p:nvPr userDrawn="1"/>
        </p:nvCxnSpPr>
        <p:spPr>
          <a:xfrm>
            <a:off x="518712" y="713505"/>
            <a:ext cx="0" cy="116955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835441"/>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1_Sisu_Valge_eri">
    <p:bg>
      <p:bgPr>
        <a:solidFill>
          <a:schemeClr val="bg1"/>
        </a:solidFill>
        <a:effectLst/>
      </p:bgPr>
    </p:bg>
    <p:spTree>
      <p:nvGrpSpPr>
        <p:cNvPr id="1" name=""/>
        <p:cNvGrpSpPr/>
        <p:nvPr/>
      </p:nvGrpSpPr>
      <p:grpSpPr>
        <a:xfrm>
          <a:off x="0" y="0"/>
          <a:ext cx="0" cy="0"/>
          <a:chOff x="0" y="0"/>
          <a:chExt cx="0" cy="0"/>
        </a:xfrm>
      </p:grpSpPr>
      <p:sp>
        <p:nvSpPr>
          <p:cNvPr id="7" name="Picture Placeholder 16">
            <a:extLst>
              <a:ext uri="{FF2B5EF4-FFF2-40B4-BE49-F238E27FC236}">
                <a16:creationId xmlns:a16="http://schemas.microsoft.com/office/drawing/2014/main" id="{4D1630CB-00D8-1CCE-66E3-4B1E3E4F718D}"/>
              </a:ext>
            </a:extLst>
          </p:cNvPr>
          <p:cNvSpPr>
            <a:spLocks noGrp="1"/>
          </p:cNvSpPr>
          <p:nvPr>
            <p:ph type="pic" sz="quarter" idx="17" hasCustomPrompt="1"/>
          </p:nvPr>
        </p:nvSpPr>
        <p:spPr>
          <a:xfrm>
            <a:off x="5627727" y="0"/>
            <a:ext cx="6561873" cy="6858000"/>
          </a:xfrm>
          <a:custGeom>
            <a:avLst/>
            <a:gdLst>
              <a:gd name="connsiteX0" fmla="*/ 8254334 w 12189600"/>
              <a:gd name="connsiteY0" fmla="*/ 0 h 6858000"/>
              <a:gd name="connsiteX1" fmla="*/ 12189600 w 12189600"/>
              <a:gd name="connsiteY1" fmla="*/ 0 h 6858000"/>
              <a:gd name="connsiteX2" fmla="*/ 12189600 w 12189600"/>
              <a:gd name="connsiteY2" fmla="*/ 5486829 h 6858000"/>
              <a:gd name="connsiteX3" fmla="*/ 10049094 w 12189600"/>
              <a:gd name="connsiteY3" fmla="*/ 5486829 h 6858000"/>
              <a:gd name="connsiteX4" fmla="*/ 9574352 w 12189600"/>
              <a:gd name="connsiteY4" fmla="*/ 5960366 h 6858000"/>
              <a:gd name="connsiteX5" fmla="*/ 10049094 w 12189600"/>
              <a:gd name="connsiteY5" fmla="*/ 6434392 h 6858000"/>
              <a:gd name="connsiteX6" fmla="*/ 12189600 w 12189600"/>
              <a:gd name="connsiteY6" fmla="*/ 6434392 h 6858000"/>
              <a:gd name="connsiteX7" fmla="*/ 12189600 w 12189600"/>
              <a:gd name="connsiteY7" fmla="*/ 6858000 h 6858000"/>
              <a:gd name="connsiteX8" fmla="*/ 0 w 12189600"/>
              <a:gd name="connsiteY8" fmla="*/ 6858000 h 6858000"/>
              <a:gd name="connsiteX9" fmla="*/ 0 w 12189600"/>
              <a:gd name="connsiteY9" fmla="*/ 6855671 h 6858000"/>
              <a:gd name="connsiteX10" fmla="*/ 5627727 w 12189600"/>
              <a:gd name="connsiteY10" fmla="*/ 6855671 h 6858000"/>
              <a:gd name="connsiteX11" fmla="*/ 8254334 w 12189600"/>
              <a:gd name="connsiteY11" fmla="*/ 0 h 6858000"/>
              <a:gd name="connsiteX0" fmla="*/ 8254334 w 12189600"/>
              <a:gd name="connsiteY0" fmla="*/ 0 h 6858000"/>
              <a:gd name="connsiteX1" fmla="*/ 12189600 w 12189600"/>
              <a:gd name="connsiteY1" fmla="*/ 0 h 6858000"/>
              <a:gd name="connsiteX2" fmla="*/ 12189600 w 12189600"/>
              <a:gd name="connsiteY2" fmla="*/ 5486829 h 6858000"/>
              <a:gd name="connsiteX3" fmla="*/ 10049094 w 12189600"/>
              <a:gd name="connsiteY3" fmla="*/ 5486829 h 6858000"/>
              <a:gd name="connsiteX4" fmla="*/ 9574352 w 12189600"/>
              <a:gd name="connsiteY4" fmla="*/ 5960366 h 6858000"/>
              <a:gd name="connsiteX5" fmla="*/ 10049094 w 12189600"/>
              <a:gd name="connsiteY5" fmla="*/ 6434392 h 6858000"/>
              <a:gd name="connsiteX6" fmla="*/ 12189600 w 12189600"/>
              <a:gd name="connsiteY6" fmla="*/ 6434392 h 6858000"/>
              <a:gd name="connsiteX7" fmla="*/ 12189600 w 12189600"/>
              <a:gd name="connsiteY7" fmla="*/ 6858000 h 6858000"/>
              <a:gd name="connsiteX8" fmla="*/ 0 w 12189600"/>
              <a:gd name="connsiteY8" fmla="*/ 6858000 h 6858000"/>
              <a:gd name="connsiteX9" fmla="*/ 5627727 w 12189600"/>
              <a:gd name="connsiteY9" fmla="*/ 6855671 h 6858000"/>
              <a:gd name="connsiteX10" fmla="*/ 8254334 w 12189600"/>
              <a:gd name="connsiteY10" fmla="*/ 0 h 6858000"/>
              <a:gd name="connsiteX0" fmla="*/ 2626607 w 6561873"/>
              <a:gd name="connsiteY0" fmla="*/ 0 h 6858000"/>
              <a:gd name="connsiteX1" fmla="*/ 6561873 w 6561873"/>
              <a:gd name="connsiteY1" fmla="*/ 0 h 6858000"/>
              <a:gd name="connsiteX2" fmla="*/ 6561873 w 6561873"/>
              <a:gd name="connsiteY2" fmla="*/ 5486829 h 6858000"/>
              <a:gd name="connsiteX3" fmla="*/ 4421367 w 6561873"/>
              <a:gd name="connsiteY3" fmla="*/ 5486829 h 6858000"/>
              <a:gd name="connsiteX4" fmla="*/ 3946625 w 6561873"/>
              <a:gd name="connsiteY4" fmla="*/ 5960366 h 6858000"/>
              <a:gd name="connsiteX5" fmla="*/ 4421367 w 6561873"/>
              <a:gd name="connsiteY5" fmla="*/ 6434392 h 6858000"/>
              <a:gd name="connsiteX6" fmla="*/ 6561873 w 6561873"/>
              <a:gd name="connsiteY6" fmla="*/ 6434392 h 6858000"/>
              <a:gd name="connsiteX7" fmla="*/ 6561873 w 6561873"/>
              <a:gd name="connsiteY7" fmla="*/ 6858000 h 6858000"/>
              <a:gd name="connsiteX8" fmla="*/ 0 w 6561873"/>
              <a:gd name="connsiteY8" fmla="*/ 6855671 h 6858000"/>
              <a:gd name="connsiteX9" fmla="*/ 2626607 w 6561873"/>
              <a:gd name="connsiteY9" fmla="*/ 0 h 6858000"/>
              <a:gd name="connsiteX0" fmla="*/ 2626607 w 6561873"/>
              <a:gd name="connsiteY0" fmla="*/ 0 h 6858000"/>
              <a:gd name="connsiteX1" fmla="*/ 6561873 w 6561873"/>
              <a:gd name="connsiteY1" fmla="*/ 0 h 6858000"/>
              <a:gd name="connsiteX2" fmla="*/ 6561873 w 6561873"/>
              <a:gd name="connsiteY2" fmla="*/ 5486829 h 6858000"/>
              <a:gd name="connsiteX3" fmla="*/ 3946625 w 6561873"/>
              <a:gd name="connsiteY3" fmla="*/ 5960366 h 6858000"/>
              <a:gd name="connsiteX4" fmla="*/ 4421367 w 6561873"/>
              <a:gd name="connsiteY4" fmla="*/ 6434392 h 6858000"/>
              <a:gd name="connsiteX5" fmla="*/ 6561873 w 6561873"/>
              <a:gd name="connsiteY5" fmla="*/ 6434392 h 6858000"/>
              <a:gd name="connsiteX6" fmla="*/ 6561873 w 6561873"/>
              <a:gd name="connsiteY6" fmla="*/ 6858000 h 6858000"/>
              <a:gd name="connsiteX7" fmla="*/ 0 w 6561873"/>
              <a:gd name="connsiteY7" fmla="*/ 6855671 h 6858000"/>
              <a:gd name="connsiteX8" fmla="*/ 2626607 w 6561873"/>
              <a:gd name="connsiteY8" fmla="*/ 0 h 6858000"/>
              <a:gd name="connsiteX0" fmla="*/ 2626607 w 6561873"/>
              <a:gd name="connsiteY0" fmla="*/ 0 h 6858000"/>
              <a:gd name="connsiteX1" fmla="*/ 6561873 w 6561873"/>
              <a:gd name="connsiteY1" fmla="*/ 0 h 6858000"/>
              <a:gd name="connsiteX2" fmla="*/ 6561873 w 6561873"/>
              <a:gd name="connsiteY2" fmla="*/ 5486829 h 6858000"/>
              <a:gd name="connsiteX3" fmla="*/ 4421367 w 6561873"/>
              <a:gd name="connsiteY3" fmla="*/ 6434392 h 6858000"/>
              <a:gd name="connsiteX4" fmla="*/ 6561873 w 6561873"/>
              <a:gd name="connsiteY4" fmla="*/ 6434392 h 6858000"/>
              <a:gd name="connsiteX5" fmla="*/ 6561873 w 6561873"/>
              <a:gd name="connsiteY5" fmla="*/ 6858000 h 6858000"/>
              <a:gd name="connsiteX6" fmla="*/ 0 w 6561873"/>
              <a:gd name="connsiteY6" fmla="*/ 6855671 h 6858000"/>
              <a:gd name="connsiteX7" fmla="*/ 2626607 w 6561873"/>
              <a:gd name="connsiteY7" fmla="*/ 0 h 6858000"/>
              <a:gd name="connsiteX0" fmla="*/ 2626607 w 6561873"/>
              <a:gd name="connsiteY0" fmla="*/ 0 h 6858000"/>
              <a:gd name="connsiteX1" fmla="*/ 6561873 w 6561873"/>
              <a:gd name="connsiteY1" fmla="*/ 0 h 6858000"/>
              <a:gd name="connsiteX2" fmla="*/ 6561873 w 6561873"/>
              <a:gd name="connsiteY2" fmla="*/ 5486829 h 6858000"/>
              <a:gd name="connsiteX3" fmla="*/ 6561873 w 6561873"/>
              <a:gd name="connsiteY3" fmla="*/ 6434392 h 6858000"/>
              <a:gd name="connsiteX4" fmla="*/ 6561873 w 6561873"/>
              <a:gd name="connsiteY4" fmla="*/ 6858000 h 6858000"/>
              <a:gd name="connsiteX5" fmla="*/ 0 w 6561873"/>
              <a:gd name="connsiteY5" fmla="*/ 6855671 h 6858000"/>
              <a:gd name="connsiteX6" fmla="*/ 2626607 w 6561873"/>
              <a:gd name="connsiteY6" fmla="*/ 0 h 6858000"/>
              <a:gd name="connsiteX0" fmla="*/ 2626607 w 6561873"/>
              <a:gd name="connsiteY0" fmla="*/ 0 h 6858000"/>
              <a:gd name="connsiteX1" fmla="*/ 6561873 w 6561873"/>
              <a:gd name="connsiteY1" fmla="*/ 0 h 6858000"/>
              <a:gd name="connsiteX2" fmla="*/ 6561873 w 6561873"/>
              <a:gd name="connsiteY2" fmla="*/ 5486829 h 6858000"/>
              <a:gd name="connsiteX3" fmla="*/ 6561873 w 6561873"/>
              <a:gd name="connsiteY3" fmla="*/ 6858000 h 6858000"/>
              <a:gd name="connsiteX4" fmla="*/ 0 w 6561873"/>
              <a:gd name="connsiteY4" fmla="*/ 6855671 h 6858000"/>
              <a:gd name="connsiteX5" fmla="*/ 2626607 w 6561873"/>
              <a:gd name="connsiteY5" fmla="*/ 0 h 6858000"/>
              <a:gd name="connsiteX0" fmla="*/ 2626607 w 6561873"/>
              <a:gd name="connsiteY0" fmla="*/ 0 h 6858000"/>
              <a:gd name="connsiteX1" fmla="*/ 6561873 w 6561873"/>
              <a:gd name="connsiteY1" fmla="*/ 0 h 6858000"/>
              <a:gd name="connsiteX2" fmla="*/ 6561873 w 6561873"/>
              <a:gd name="connsiteY2" fmla="*/ 6858000 h 6858000"/>
              <a:gd name="connsiteX3" fmla="*/ 0 w 6561873"/>
              <a:gd name="connsiteY3" fmla="*/ 6855671 h 6858000"/>
              <a:gd name="connsiteX4" fmla="*/ 2626607 w 656187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1873" h="6858000">
                <a:moveTo>
                  <a:pt x="2626607" y="0"/>
                </a:moveTo>
                <a:lnTo>
                  <a:pt x="6561873" y="0"/>
                </a:lnTo>
                <a:lnTo>
                  <a:pt x="6561873" y="6858000"/>
                </a:lnTo>
                <a:lnTo>
                  <a:pt x="0" y="6855671"/>
                </a:lnTo>
                <a:cubicBezTo>
                  <a:pt x="1630590" y="5035972"/>
                  <a:pt x="2623240" y="2633860"/>
                  <a:pt x="2626607" y="0"/>
                </a:cubicBezTo>
                <a:close/>
              </a:path>
            </a:pathLst>
          </a:custGeom>
          <a:solidFill>
            <a:schemeClr val="accent2"/>
          </a:solidFill>
        </p:spPr>
        <p:txBody>
          <a:bodyPr wrap="square" anchor="ctr">
            <a:noAutofit/>
          </a:bodyPr>
          <a:lstStyle>
            <a:lvl1pPr marL="0" indent="0" algn="ctr">
              <a:buNone/>
              <a:defRPr>
                <a:solidFill>
                  <a:schemeClr val="bg1"/>
                </a:solidFill>
              </a:defRPr>
            </a:lvl1pPr>
            <a:lvl4pPr marL="899978" indent="0" algn="ctr">
              <a:buNone/>
              <a:defRPr>
                <a:solidFill>
                  <a:schemeClr val="bg1"/>
                </a:solidFill>
              </a:defRPr>
            </a:lvl4pPr>
          </a:lstStyle>
          <a:p>
            <a:r>
              <a:rPr lang="en-GB"/>
              <a:t>                Click icon to add pictures</a:t>
            </a:r>
          </a:p>
        </p:txBody>
      </p:sp>
      <p:sp>
        <p:nvSpPr>
          <p:cNvPr id="4" name="Title 1">
            <a:extLst>
              <a:ext uri="{FF2B5EF4-FFF2-40B4-BE49-F238E27FC236}">
                <a16:creationId xmlns:a16="http://schemas.microsoft.com/office/drawing/2014/main" id="{34EE5288-5EFD-85D4-2C57-C17C947547FB}"/>
              </a:ext>
            </a:extLst>
          </p:cNvPr>
          <p:cNvSpPr>
            <a:spLocks noGrp="1"/>
          </p:cNvSpPr>
          <p:nvPr>
            <p:ph type="title"/>
          </p:nvPr>
        </p:nvSpPr>
        <p:spPr>
          <a:xfrm>
            <a:off x="623888" y="658801"/>
            <a:ext cx="5111751" cy="1617675"/>
          </a:xfrm>
        </p:spPr>
        <p:txBody>
          <a:bodyPr/>
          <a:lstStyle>
            <a:lvl1pPr>
              <a:defRPr>
                <a:solidFill>
                  <a:schemeClr val="tx2"/>
                </a:solidFill>
                <a:latin typeface="+mj-lt"/>
              </a:defRPr>
            </a:lvl1pPr>
          </a:lstStyle>
          <a:p>
            <a:r>
              <a:rPr lang="et-EE"/>
              <a:t>Klõpsake juhteksemplari pealkirja laadi redigeerimiseks</a:t>
            </a:r>
            <a:endParaRPr lang="en-GB"/>
          </a:p>
        </p:txBody>
      </p:sp>
      <p:sp>
        <p:nvSpPr>
          <p:cNvPr id="5" name="Text Placeholder 8">
            <a:extLst>
              <a:ext uri="{FF2B5EF4-FFF2-40B4-BE49-F238E27FC236}">
                <a16:creationId xmlns:a16="http://schemas.microsoft.com/office/drawing/2014/main" id="{5FAF652E-4E2C-2871-C5D9-177F57B034DD}"/>
              </a:ext>
            </a:extLst>
          </p:cNvPr>
          <p:cNvSpPr>
            <a:spLocks noGrp="1"/>
          </p:cNvSpPr>
          <p:nvPr>
            <p:ph type="body" sz="quarter" idx="12" hasCustomPrompt="1"/>
          </p:nvPr>
        </p:nvSpPr>
        <p:spPr>
          <a:xfrm>
            <a:off x="623888" y="2276475"/>
            <a:ext cx="5111751" cy="3960813"/>
          </a:xfrm>
          <a:prstGeom prst="rect">
            <a:avLst/>
          </a:prstGeom>
        </p:spPr>
        <p:txBody>
          <a:bodyPr wrap="square" bIns="0" anchor="b"/>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a:t>Fourth level</a:t>
            </a:r>
            <a:endParaRPr lang="en-GB"/>
          </a:p>
        </p:txBody>
      </p:sp>
      <p:sp>
        <p:nvSpPr>
          <p:cNvPr id="2" name="Text Placeholder 7">
            <a:extLst>
              <a:ext uri="{FF2B5EF4-FFF2-40B4-BE49-F238E27FC236}">
                <a16:creationId xmlns:a16="http://schemas.microsoft.com/office/drawing/2014/main" id="{EDAA4324-4293-1F2F-E49A-9FFA9BDAD8BA}"/>
              </a:ext>
            </a:extLst>
          </p:cNvPr>
          <p:cNvSpPr>
            <a:spLocks noGrp="1"/>
          </p:cNvSpPr>
          <p:nvPr>
            <p:ph type="body" sz="quarter" idx="13" hasCustomPrompt="1"/>
          </p:nvPr>
        </p:nvSpPr>
        <p:spPr>
          <a:xfrm>
            <a:off x="11568113" y="3429000"/>
            <a:ext cx="360363" cy="2808288"/>
          </a:xfrm>
          <a:prstGeom prst="rect">
            <a:avLst/>
          </a:prstGeom>
        </p:spPr>
        <p:txBody>
          <a:bodyPr vert="vert270" bIns="0"/>
          <a:lstStyle>
            <a:lvl1pPr marL="0" indent="0">
              <a:buNone/>
              <a:defRPr sz="800">
                <a:solidFill>
                  <a:schemeClr val="bg1"/>
                </a:solidFill>
              </a:defRPr>
            </a:lvl1pPr>
            <a:lvl2pPr marL="180970" indent="0">
              <a:buNone/>
              <a:defRPr sz="800">
                <a:solidFill>
                  <a:schemeClr val="bg1"/>
                </a:solidFill>
              </a:defRPr>
            </a:lvl2pPr>
            <a:lvl3pPr marL="361942" indent="0">
              <a:buNone/>
              <a:defRPr sz="800">
                <a:solidFill>
                  <a:schemeClr val="bg1"/>
                </a:solidFill>
              </a:defRPr>
            </a:lvl3pPr>
            <a:lvl4pPr marL="542912" indent="0">
              <a:buNone/>
              <a:defRPr sz="800">
                <a:solidFill>
                  <a:schemeClr val="bg1"/>
                </a:solidFill>
              </a:defRPr>
            </a:lvl4pPr>
            <a:lvl5pPr marL="714357" indent="0">
              <a:buNone/>
              <a:defRPr sz="800">
                <a:solidFill>
                  <a:schemeClr val="bg1"/>
                </a:solidFill>
              </a:defRPr>
            </a:lvl5pPr>
          </a:lstStyle>
          <a:p>
            <a:pPr lvl="0"/>
            <a:r>
              <a:rPr lang="en-US"/>
              <a:t>© Copyright</a:t>
            </a:r>
            <a:endParaRPr lang="en-GB"/>
          </a:p>
        </p:txBody>
      </p:sp>
    </p:spTree>
    <p:extLst>
      <p:ext uri="{BB962C8B-B14F-4D97-AF65-F5344CB8AC3E}">
        <p14:creationId xmlns:p14="http://schemas.microsoft.com/office/powerpoint/2010/main" val="3809147492"/>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1_Sisu_Valge_eri2">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76825F8-B62E-41B6-BCD4-9DD663D8B571}"/>
              </a:ext>
            </a:extLst>
          </p:cNvPr>
          <p:cNvSpPr>
            <a:spLocks noGrp="1" noChangeAspect="1"/>
          </p:cNvSpPr>
          <p:nvPr>
            <p:ph type="pic" sz="quarter" idx="10" hasCustomPrompt="1"/>
          </p:nvPr>
        </p:nvSpPr>
        <p:spPr>
          <a:xfrm>
            <a:off x="0" y="0"/>
            <a:ext cx="9013041" cy="6858000"/>
          </a:xfrm>
          <a:custGeom>
            <a:avLst/>
            <a:gdLst>
              <a:gd name="connsiteX0" fmla="*/ 12177713 w 12192000"/>
              <a:gd name="connsiteY0" fmla="*/ 0 h 6931026"/>
              <a:gd name="connsiteX1" fmla="*/ 12192000 w 12192000"/>
              <a:gd name="connsiteY1" fmla="*/ 0 h 6931026"/>
              <a:gd name="connsiteX2" fmla="*/ 12192000 w 12192000"/>
              <a:gd name="connsiteY2" fmla="*/ 6931026 h 6931026"/>
              <a:gd name="connsiteX3" fmla="*/ 6591289 w 12192000"/>
              <a:gd name="connsiteY3" fmla="*/ 6931026 h 6931026"/>
              <a:gd name="connsiteX4" fmla="*/ 12191335 w 12192000"/>
              <a:gd name="connsiteY4" fmla="*/ 6910289 h 6931026"/>
              <a:gd name="connsiteX5" fmla="*/ 12177107 w 12192000"/>
              <a:gd name="connsiteY5" fmla="*/ 871295 h 6931026"/>
              <a:gd name="connsiteX6" fmla="*/ 0 w 12192000"/>
              <a:gd name="connsiteY6" fmla="*/ 0 h 6931026"/>
              <a:gd name="connsiteX7" fmla="*/ 11998435 w 12192000"/>
              <a:gd name="connsiteY7" fmla="*/ 0 h 6931026"/>
              <a:gd name="connsiteX8" fmla="*/ 9109015 w 12192000"/>
              <a:gd name="connsiteY8" fmla="*/ 8994 h 6931026"/>
              <a:gd name="connsiteX9" fmla="*/ 6452933 w 12192000"/>
              <a:gd name="connsiteY9" fmla="*/ 6433195 h 6931026"/>
              <a:gd name="connsiteX10" fmla="*/ 6440615 w 12192000"/>
              <a:gd name="connsiteY10" fmla="*/ 6931026 h 6931026"/>
              <a:gd name="connsiteX11" fmla="*/ 0 w 12192000"/>
              <a:gd name="connsiteY11" fmla="*/ 6931026 h 6931026"/>
              <a:gd name="connsiteX0" fmla="*/ 12177107 w 12192000"/>
              <a:gd name="connsiteY0" fmla="*/ 871295 h 6931026"/>
              <a:gd name="connsiteX1" fmla="*/ 12192000 w 12192000"/>
              <a:gd name="connsiteY1" fmla="*/ 0 h 6931026"/>
              <a:gd name="connsiteX2" fmla="*/ 12192000 w 12192000"/>
              <a:gd name="connsiteY2" fmla="*/ 6931026 h 6931026"/>
              <a:gd name="connsiteX3" fmla="*/ 6591289 w 12192000"/>
              <a:gd name="connsiteY3" fmla="*/ 6931026 h 6931026"/>
              <a:gd name="connsiteX4" fmla="*/ 12191335 w 12192000"/>
              <a:gd name="connsiteY4" fmla="*/ 6910289 h 6931026"/>
              <a:gd name="connsiteX5" fmla="*/ 12177107 w 12192000"/>
              <a:gd name="connsiteY5" fmla="*/ 871295 h 6931026"/>
              <a:gd name="connsiteX6" fmla="*/ 0 w 12192000"/>
              <a:gd name="connsiteY6" fmla="*/ 0 h 6931026"/>
              <a:gd name="connsiteX7" fmla="*/ 11998435 w 12192000"/>
              <a:gd name="connsiteY7" fmla="*/ 0 h 6931026"/>
              <a:gd name="connsiteX8" fmla="*/ 9109015 w 12192000"/>
              <a:gd name="connsiteY8" fmla="*/ 8994 h 6931026"/>
              <a:gd name="connsiteX9" fmla="*/ 6452933 w 12192000"/>
              <a:gd name="connsiteY9" fmla="*/ 6433195 h 6931026"/>
              <a:gd name="connsiteX10" fmla="*/ 6440615 w 12192000"/>
              <a:gd name="connsiteY10" fmla="*/ 6931026 h 6931026"/>
              <a:gd name="connsiteX11" fmla="*/ 0 w 12192000"/>
              <a:gd name="connsiteY11" fmla="*/ 6931026 h 6931026"/>
              <a:gd name="connsiteX12" fmla="*/ 0 w 12192000"/>
              <a:gd name="connsiteY12" fmla="*/ 0 h 6931026"/>
              <a:gd name="connsiteX0" fmla="*/ 12177107 w 12192000"/>
              <a:gd name="connsiteY0" fmla="*/ 871295 h 6931026"/>
              <a:gd name="connsiteX1" fmla="*/ 12192000 w 12192000"/>
              <a:gd name="connsiteY1" fmla="*/ 6931026 h 6931026"/>
              <a:gd name="connsiteX2" fmla="*/ 6591289 w 12192000"/>
              <a:gd name="connsiteY2" fmla="*/ 6931026 h 6931026"/>
              <a:gd name="connsiteX3" fmla="*/ 12191335 w 12192000"/>
              <a:gd name="connsiteY3" fmla="*/ 6910289 h 6931026"/>
              <a:gd name="connsiteX4" fmla="*/ 12177107 w 12192000"/>
              <a:gd name="connsiteY4" fmla="*/ 871295 h 6931026"/>
              <a:gd name="connsiteX5" fmla="*/ 0 w 12192000"/>
              <a:gd name="connsiteY5" fmla="*/ 0 h 6931026"/>
              <a:gd name="connsiteX6" fmla="*/ 11998435 w 12192000"/>
              <a:gd name="connsiteY6" fmla="*/ 0 h 6931026"/>
              <a:gd name="connsiteX7" fmla="*/ 9109015 w 12192000"/>
              <a:gd name="connsiteY7" fmla="*/ 8994 h 6931026"/>
              <a:gd name="connsiteX8" fmla="*/ 6452933 w 12192000"/>
              <a:gd name="connsiteY8" fmla="*/ 6433195 h 6931026"/>
              <a:gd name="connsiteX9" fmla="*/ 6440615 w 12192000"/>
              <a:gd name="connsiteY9" fmla="*/ 6931026 h 6931026"/>
              <a:gd name="connsiteX10" fmla="*/ 0 w 12192000"/>
              <a:gd name="connsiteY10" fmla="*/ 6931026 h 6931026"/>
              <a:gd name="connsiteX11" fmla="*/ 0 w 12192000"/>
              <a:gd name="connsiteY11" fmla="*/ 0 h 6931026"/>
              <a:gd name="connsiteX0" fmla="*/ 12177107 w 12192000"/>
              <a:gd name="connsiteY0" fmla="*/ 871295 h 6931026"/>
              <a:gd name="connsiteX1" fmla="*/ 12192000 w 12192000"/>
              <a:gd name="connsiteY1" fmla="*/ 6931026 h 6931026"/>
              <a:gd name="connsiteX2" fmla="*/ 6591289 w 12192000"/>
              <a:gd name="connsiteY2" fmla="*/ 6931026 h 6931026"/>
              <a:gd name="connsiteX3" fmla="*/ 12191335 w 12192000"/>
              <a:gd name="connsiteY3" fmla="*/ 6910289 h 6931026"/>
              <a:gd name="connsiteX4" fmla="*/ 12177107 w 12192000"/>
              <a:gd name="connsiteY4" fmla="*/ 871295 h 6931026"/>
              <a:gd name="connsiteX5" fmla="*/ 0 w 12192000"/>
              <a:gd name="connsiteY5" fmla="*/ 0 h 6931026"/>
              <a:gd name="connsiteX6" fmla="*/ 9109015 w 12192000"/>
              <a:gd name="connsiteY6" fmla="*/ 8994 h 6931026"/>
              <a:gd name="connsiteX7" fmla="*/ 6452933 w 12192000"/>
              <a:gd name="connsiteY7" fmla="*/ 6433195 h 6931026"/>
              <a:gd name="connsiteX8" fmla="*/ 6440615 w 12192000"/>
              <a:gd name="connsiteY8" fmla="*/ 6931026 h 6931026"/>
              <a:gd name="connsiteX9" fmla="*/ 0 w 12192000"/>
              <a:gd name="connsiteY9" fmla="*/ 6931026 h 6931026"/>
              <a:gd name="connsiteX10" fmla="*/ 0 w 12192000"/>
              <a:gd name="connsiteY10" fmla="*/ 0 h 6931026"/>
              <a:gd name="connsiteX0" fmla="*/ 12191335 w 12891714"/>
              <a:gd name="connsiteY0" fmla="*/ 6910289 h 6931026"/>
              <a:gd name="connsiteX1" fmla="*/ 12192000 w 12891714"/>
              <a:gd name="connsiteY1" fmla="*/ 6931026 h 6931026"/>
              <a:gd name="connsiteX2" fmla="*/ 6591289 w 12891714"/>
              <a:gd name="connsiteY2" fmla="*/ 6931026 h 6931026"/>
              <a:gd name="connsiteX3" fmla="*/ 12191335 w 12891714"/>
              <a:gd name="connsiteY3" fmla="*/ 6910289 h 6931026"/>
              <a:gd name="connsiteX4" fmla="*/ 0 w 12891714"/>
              <a:gd name="connsiteY4" fmla="*/ 0 h 6931026"/>
              <a:gd name="connsiteX5" fmla="*/ 9109015 w 12891714"/>
              <a:gd name="connsiteY5" fmla="*/ 8994 h 6931026"/>
              <a:gd name="connsiteX6" fmla="*/ 6452933 w 12891714"/>
              <a:gd name="connsiteY6" fmla="*/ 6433195 h 6931026"/>
              <a:gd name="connsiteX7" fmla="*/ 6440615 w 12891714"/>
              <a:gd name="connsiteY7" fmla="*/ 6931026 h 6931026"/>
              <a:gd name="connsiteX8" fmla="*/ 0 w 12891714"/>
              <a:gd name="connsiteY8" fmla="*/ 6931026 h 6931026"/>
              <a:gd name="connsiteX9" fmla="*/ 0 w 12891714"/>
              <a:gd name="connsiteY9" fmla="*/ 0 h 6931026"/>
              <a:gd name="connsiteX0" fmla="*/ 6591289 w 12192000"/>
              <a:gd name="connsiteY0" fmla="*/ 6931026 h 6931026"/>
              <a:gd name="connsiteX1" fmla="*/ 12192000 w 12192000"/>
              <a:gd name="connsiteY1" fmla="*/ 6931026 h 6931026"/>
              <a:gd name="connsiteX2" fmla="*/ 6591289 w 12192000"/>
              <a:gd name="connsiteY2" fmla="*/ 6931026 h 6931026"/>
              <a:gd name="connsiteX3" fmla="*/ 0 w 12192000"/>
              <a:gd name="connsiteY3" fmla="*/ 0 h 6931026"/>
              <a:gd name="connsiteX4" fmla="*/ 9109015 w 12192000"/>
              <a:gd name="connsiteY4" fmla="*/ 8994 h 6931026"/>
              <a:gd name="connsiteX5" fmla="*/ 6452933 w 12192000"/>
              <a:gd name="connsiteY5" fmla="*/ 6433195 h 6931026"/>
              <a:gd name="connsiteX6" fmla="*/ 6440615 w 12192000"/>
              <a:gd name="connsiteY6" fmla="*/ 6931026 h 6931026"/>
              <a:gd name="connsiteX7" fmla="*/ 0 w 12192000"/>
              <a:gd name="connsiteY7" fmla="*/ 6931026 h 6931026"/>
              <a:gd name="connsiteX8" fmla="*/ 0 w 12192000"/>
              <a:gd name="connsiteY8" fmla="*/ 0 h 6931026"/>
              <a:gd name="connsiteX0" fmla="*/ 0 w 9109015"/>
              <a:gd name="connsiteY0" fmla="*/ 0 h 6931026"/>
              <a:gd name="connsiteX1" fmla="*/ 9109015 w 9109015"/>
              <a:gd name="connsiteY1" fmla="*/ 8994 h 6931026"/>
              <a:gd name="connsiteX2" fmla="*/ 6452933 w 9109015"/>
              <a:gd name="connsiteY2" fmla="*/ 6433195 h 6931026"/>
              <a:gd name="connsiteX3" fmla="*/ 6440615 w 9109015"/>
              <a:gd name="connsiteY3" fmla="*/ 6931026 h 6931026"/>
              <a:gd name="connsiteX4" fmla="*/ 0 w 9109015"/>
              <a:gd name="connsiteY4" fmla="*/ 6931026 h 6931026"/>
              <a:gd name="connsiteX5" fmla="*/ 0 w 9109015"/>
              <a:gd name="connsiteY5" fmla="*/ 0 h 693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9015" h="6931026">
                <a:moveTo>
                  <a:pt x="0" y="0"/>
                </a:moveTo>
                <a:lnTo>
                  <a:pt x="9109015" y="8994"/>
                </a:lnTo>
                <a:cubicBezTo>
                  <a:pt x="7556006" y="1742116"/>
                  <a:pt x="6572610" y="3958179"/>
                  <a:pt x="6452933" y="6433195"/>
                </a:cubicBezTo>
                <a:lnTo>
                  <a:pt x="6440615" y="6931026"/>
                </a:lnTo>
                <a:lnTo>
                  <a:pt x="0" y="6931026"/>
                </a:lnTo>
                <a:lnTo>
                  <a:pt x="0" y="0"/>
                </a:lnTo>
                <a:close/>
              </a:path>
            </a:pathLst>
          </a:custGeom>
          <a:solidFill>
            <a:schemeClr val="accent2"/>
          </a:solidFill>
        </p:spPr>
        <p:txBody>
          <a:bodyPr wrap="square" anchor="ctr">
            <a:noAutofit/>
          </a:bodyPr>
          <a:lstStyle>
            <a:lvl1pPr marL="0" indent="0" algn="l">
              <a:buNone/>
              <a:defRPr>
                <a:solidFill>
                  <a:schemeClr val="bg1"/>
                </a:solidFill>
              </a:defRPr>
            </a:lvl1pPr>
          </a:lstStyle>
          <a:p>
            <a:r>
              <a:rPr lang="en-GB"/>
              <a:t>               Click icon to add pictures</a:t>
            </a:r>
            <a:endParaRPr lang="en-EE"/>
          </a:p>
        </p:txBody>
      </p:sp>
      <p:sp>
        <p:nvSpPr>
          <p:cNvPr id="9" name="Text Placeholder 8">
            <a:extLst>
              <a:ext uri="{FF2B5EF4-FFF2-40B4-BE49-F238E27FC236}">
                <a16:creationId xmlns:a16="http://schemas.microsoft.com/office/drawing/2014/main" id="{D992FC6B-CCBE-2FEA-4CC3-F1CF0FB59D05}"/>
              </a:ext>
            </a:extLst>
          </p:cNvPr>
          <p:cNvSpPr>
            <a:spLocks noGrp="1"/>
          </p:cNvSpPr>
          <p:nvPr>
            <p:ph type="body" sz="quarter" idx="11"/>
          </p:nvPr>
        </p:nvSpPr>
        <p:spPr>
          <a:xfrm>
            <a:off x="8680737" y="751329"/>
            <a:ext cx="3277771" cy="1800000"/>
          </a:xfrm>
          <a:prstGeom prst="rect">
            <a:avLst/>
          </a:prstGeom>
        </p:spPr>
        <p:txBody>
          <a:bodyPr anchor="ctr">
            <a:normAutofit/>
          </a:bodyPr>
          <a:lstStyle>
            <a:lvl1pPr marL="0" indent="0">
              <a:buNone/>
              <a:defRPr sz="2000"/>
            </a:lvl1pPr>
            <a:lvl2pPr marL="269994" indent="0">
              <a:buNone/>
              <a:defRPr/>
            </a:lvl2pPr>
            <a:lvl3pPr marL="539987" indent="0">
              <a:buNone/>
              <a:defRPr/>
            </a:lvl3pPr>
            <a:lvl4pPr marL="899978" indent="0">
              <a:buNone/>
              <a:defRPr/>
            </a:lvl4pPr>
          </a:lstStyle>
          <a:p>
            <a:pPr lvl="0"/>
            <a:r>
              <a:rPr lang="et-EE"/>
              <a:t>Klõpsake juhteksemplari tekstilaadide redigeerimiseks</a:t>
            </a:r>
          </a:p>
        </p:txBody>
      </p:sp>
      <p:sp>
        <p:nvSpPr>
          <p:cNvPr id="3" name="Text Placeholder 7">
            <a:extLst>
              <a:ext uri="{FF2B5EF4-FFF2-40B4-BE49-F238E27FC236}">
                <a16:creationId xmlns:a16="http://schemas.microsoft.com/office/drawing/2014/main" id="{2A75D292-E7FC-CBF7-DA63-DCAE737E0F70}"/>
              </a:ext>
            </a:extLst>
          </p:cNvPr>
          <p:cNvSpPr>
            <a:spLocks noGrp="1"/>
          </p:cNvSpPr>
          <p:nvPr>
            <p:ph type="body" sz="quarter" idx="14" hasCustomPrompt="1"/>
          </p:nvPr>
        </p:nvSpPr>
        <p:spPr>
          <a:xfrm>
            <a:off x="266700" y="3429000"/>
            <a:ext cx="360363" cy="2808288"/>
          </a:xfrm>
          <a:prstGeom prst="rect">
            <a:avLst/>
          </a:prstGeom>
        </p:spPr>
        <p:txBody>
          <a:bodyPr vert="vert270" bIns="0" anchor="t" anchorCtr="0"/>
          <a:lstStyle>
            <a:lvl1pPr marL="0" indent="0">
              <a:buNone/>
              <a:defRPr sz="800">
                <a:solidFill>
                  <a:schemeClr val="bg1"/>
                </a:solidFill>
              </a:defRPr>
            </a:lvl1pPr>
            <a:lvl2pPr marL="180970" indent="0">
              <a:buNone/>
              <a:defRPr sz="800">
                <a:solidFill>
                  <a:schemeClr val="bg1"/>
                </a:solidFill>
              </a:defRPr>
            </a:lvl2pPr>
            <a:lvl3pPr marL="361942" indent="0">
              <a:buNone/>
              <a:defRPr sz="800">
                <a:solidFill>
                  <a:schemeClr val="bg1"/>
                </a:solidFill>
              </a:defRPr>
            </a:lvl3pPr>
            <a:lvl4pPr marL="542912" indent="0">
              <a:buNone/>
              <a:defRPr sz="800">
                <a:solidFill>
                  <a:schemeClr val="bg1"/>
                </a:solidFill>
              </a:defRPr>
            </a:lvl4pPr>
            <a:lvl5pPr marL="714357" indent="0">
              <a:buNone/>
              <a:defRPr sz="800">
                <a:solidFill>
                  <a:schemeClr val="bg1"/>
                </a:solidFill>
              </a:defRPr>
            </a:lvl5pPr>
          </a:lstStyle>
          <a:p>
            <a:pPr lvl="0"/>
            <a:r>
              <a:rPr lang="en-US"/>
              <a:t>© Copyright</a:t>
            </a:r>
            <a:endParaRPr lang="en-GB"/>
          </a:p>
        </p:txBody>
      </p:sp>
      <p:sp>
        <p:nvSpPr>
          <p:cNvPr id="2" name="Text Placeholder 8">
            <a:extLst>
              <a:ext uri="{FF2B5EF4-FFF2-40B4-BE49-F238E27FC236}">
                <a16:creationId xmlns:a16="http://schemas.microsoft.com/office/drawing/2014/main" id="{43F71447-2F51-9893-A0BE-D10FACC67B0B}"/>
              </a:ext>
            </a:extLst>
          </p:cNvPr>
          <p:cNvSpPr>
            <a:spLocks noGrp="1"/>
          </p:cNvSpPr>
          <p:nvPr>
            <p:ph type="body" sz="quarter" idx="15"/>
          </p:nvPr>
        </p:nvSpPr>
        <p:spPr>
          <a:xfrm>
            <a:off x="7976382" y="2752858"/>
            <a:ext cx="3277771" cy="1800000"/>
          </a:xfrm>
          <a:prstGeom prst="rect">
            <a:avLst/>
          </a:prstGeom>
        </p:spPr>
        <p:txBody>
          <a:bodyPr anchor="ctr">
            <a:normAutofit/>
          </a:bodyPr>
          <a:lstStyle>
            <a:lvl1pPr marL="0" indent="0">
              <a:buNone/>
              <a:defRPr sz="2000"/>
            </a:lvl1pPr>
            <a:lvl2pPr marL="269994" indent="0">
              <a:buNone/>
              <a:defRPr/>
            </a:lvl2pPr>
            <a:lvl3pPr marL="539987" indent="0">
              <a:buNone/>
              <a:defRPr/>
            </a:lvl3pPr>
            <a:lvl4pPr marL="899978" indent="0">
              <a:buNone/>
              <a:defRPr/>
            </a:lvl4pPr>
          </a:lstStyle>
          <a:p>
            <a:pPr lvl="0"/>
            <a:r>
              <a:rPr lang="et-EE"/>
              <a:t>Klõpsake juhteksemplari tekstilaadide redigeerimiseks</a:t>
            </a:r>
          </a:p>
        </p:txBody>
      </p:sp>
      <p:sp>
        <p:nvSpPr>
          <p:cNvPr id="4" name="Text Placeholder 8">
            <a:extLst>
              <a:ext uri="{FF2B5EF4-FFF2-40B4-BE49-F238E27FC236}">
                <a16:creationId xmlns:a16="http://schemas.microsoft.com/office/drawing/2014/main" id="{7D162959-7C56-8A21-C04E-3C6B185523BF}"/>
              </a:ext>
            </a:extLst>
          </p:cNvPr>
          <p:cNvSpPr>
            <a:spLocks noGrp="1"/>
          </p:cNvSpPr>
          <p:nvPr>
            <p:ph type="body" sz="quarter" idx="16"/>
          </p:nvPr>
        </p:nvSpPr>
        <p:spPr>
          <a:xfrm>
            <a:off x="7585648" y="4754387"/>
            <a:ext cx="3277771" cy="1800000"/>
          </a:xfrm>
          <a:prstGeom prst="rect">
            <a:avLst/>
          </a:prstGeom>
        </p:spPr>
        <p:txBody>
          <a:bodyPr anchor="ctr">
            <a:normAutofit/>
          </a:bodyPr>
          <a:lstStyle>
            <a:lvl1pPr marL="0" indent="0">
              <a:buNone/>
              <a:defRPr sz="2000"/>
            </a:lvl1pPr>
            <a:lvl2pPr marL="269994" indent="0">
              <a:buNone/>
              <a:defRPr/>
            </a:lvl2pPr>
            <a:lvl3pPr marL="539987" indent="0">
              <a:buNone/>
              <a:defRPr/>
            </a:lvl3pPr>
            <a:lvl4pPr marL="899978" indent="0">
              <a:buNone/>
              <a:defRPr/>
            </a:lvl4pPr>
          </a:lstStyle>
          <a:p>
            <a:pPr lvl="0"/>
            <a:r>
              <a:rPr lang="et-EE"/>
              <a:t>Klõpsake juhteksemplari tekstilaadide redigeerimiseks</a:t>
            </a:r>
          </a:p>
        </p:txBody>
      </p:sp>
    </p:spTree>
    <p:extLst>
      <p:ext uri="{BB962C8B-B14F-4D97-AF65-F5344CB8AC3E}">
        <p14:creationId xmlns:p14="http://schemas.microsoft.com/office/powerpoint/2010/main" val="189227553"/>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1_Sisu_Valge_eri3">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EE5288-5EFD-85D4-2C57-C17C947547FB}"/>
              </a:ext>
            </a:extLst>
          </p:cNvPr>
          <p:cNvSpPr>
            <a:spLocks noGrp="1"/>
          </p:cNvSpPr>
          <p:nvPr>
            <p:ph type="title"/>
          </p:nvPr>
        </p:nvSpPr>
        <p:spPr>
          <a:xfrm>
            <a:off x="623888" y="658801"/>
            <a:ext cx="5111751" cy="1617675"/>
          </a:xfrm>
        </p:spPr>
        <p:txBody>
          <a:bodyPr/>
          <a:lstStyle>
            <a:lvl1pPr>
              <a:defRPr>
                <a:solidFill>
                  <a:schemeClr val="tx2"/>
                </a:solidFill>
                <a:latin typeface="+mj-lt"/>
              </a:defRPr>
            </a:lvl1pPr>
          </a:lstStyle>
          <a:p>
            <a:r>
              <a:rPr lang="et-EE"/>
              <a:t>Klõpsake juhteksemplari pealkirja laadi redigeerimiseks</a:t>
            </a:r>
            <a:endParaRPr lang="en-GB"/>
          </a:p>
        </p:txBody>
      </p:sp>
      <p:sp>
        <p:nvSpPr>
          <p:cNvPr id="5" name="Text Placeholder 8">
            <a:extLst>
              <a:ext uri="{FF2B5EF4-FFF2-40B4-BE49-F238E27FC236}">
                <a16:creationId xmlns:a16="http://schemas.microsoft.com/office/drawing/2014/main" id="{5FAF652E-4E2C-2871-C5D9-177F57B034DD}"/>
              </a:ext>
            </a:extLst>
          </p:cNvPr>
          <p:cNvSpPr>
            <a:spLocks noGrp="1"/>
          </p:cNvSpPr>
          <p:nvPr>
            <p:ph type="body" sz="quarter" idx="12" hasCustomPrompt="1"/>
          </p:nvPr>
        </p:nvSpPr>
        <p:spPr>
          <a:xfrm>
            <a:off x="623888" y="2276475"/>
            <a:ext cx="5111751" cy="3960813"/>
          </a:xfrm>
          <a:prstGeom prst="rect">
            <a:avLst/>
          </a:prstGeom>
        </p:spPr>
        <p:txBody>
          <a:bodyPr wrap="square" bIns="0" anchor="b"/>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a:t>Fourth level</a:t>
            </a:r>
            <a:endParaRPr lang="en-GB"/>
          </a:p>
        </p:txBody>
      </p:sp>
      <p:sp>
        <p:nvSpPr>
          <p:cNvPr id="10" name="Picture Placeholder 9">
            <a:extLst>
              <a:ext uri="{FF2B5EF4-FFF2-40B4-BE49-F238E27FC236}">
                <a16:creationId xmlns:a16="http://schemas.microsoft.com/office/drawing/2014/main" id="{D04A0DFF-2C1B-7DD2-DEBF-96B510D1B9B8}"/>
              </a:ext>
            </a:extLst>
          </p:cNvPr>
          <p:cNvSpPr>
            <a:spLocks noGrp="1" noChangeAspect="1"/>
          </p:cNvSpPr>
          <p:nvPr>
            <p:ph type="pic" sz="quarter" idx="15" hasCustomPrompt="1"/>
          </p:nvPr>
        </p:nvSpPr>
        <p:spPr>
          <a:xfrm>
            <a:off x="6486739" y="0"/>
            <a:ext cx="5705261" cy="6858000"/>
          </a:xfrm>
          <a:custGeom>
            <a:avLst/>
            <a:gdLst>
              <a:gd name="connsiteX0" fmla="*/ 0 w 5735637"/>
              <a:gd name="connsiteY0" fmla="*/ 0 h 6894513"/>
              <a:gd name="connsiteX1" fmla="*/ 5735637 w 5735637"/>
              <a:gd name="connsiteY1" fmla="*/ 0 h 6894513"/>
              <a:gd name="connsiteX2" fmla="*/ 5735637 w 5735637"/>
              <a:gd name="connsiteY2" fmla="*/ 6894513 h 6894513"/>
              <a:gd name="connsiteX3" fmla="*/ 0 w 5735637"/>
              <a:gd name="connsiteY3" fmla="*/ 6894513 h 6894513"/>
              <a:gd name="connsiteX4" fmla="*/ 0 w 5735637"/>
              <a:gd name="connsiteY4" fmla="*/ 6891191 h 6894513"/>
              <a:gd name="connsiteX5" fmla="*/ 231322 w 5735637"/>
              <a:gd name="connsiteY5" fmla="*/ 6891581 h 6894513"/>
              <a:gd name="connsiteX6" fmla="*/ 2669051 w 5735637"/>
              <a:gd name="connsiteY6" fmla="*/ 6894490 h 6894513"/>
              <a:gd name="connsiteX7" fmla="*/ 2487027 w 5735637"/>
              <a:gd name="connsiteY7" fmla="*/ 6683082 h 6894513"/>
              <a:gd name="connsiteX8" fmla="*/ 35628 w 5735637"/>
              <a:gd name="connsiteY8" fmla="*/ 345162 h 6894513"/>
              <a:gd name="connsiteX9" fmla="*/ 27755 w 5735637"/>
              <a:gd name="connsiteY9" fmla="*/ 28149 h 6894513"/>
              <a:gd name="connsiteX10" fmla="*/ 0 w 5735637"/>
              <a:gd name="connsiteY10" fmla="*/ 26191 h 6894513"/>
              <a:gd name="connsiteX0" fmla="*/ 0 w 5735637"/>
              <a:gd name="connsiteY0" fmla="*/ 0 h 6894513"/>
              <a:gd name="connsiteX1" fmla="*/ 5735637 w 5735637"/>
              <a:gd name="connsiteY1" fmla="*/ 0 h 6894513"/>
              <a:gd name="connsiteX2" fmla="*/ 5735637 w 5735637"/>
              <a:gd name="connsiteY2" fmla="*/ 6894513 h 6894513"/>
              <a:gd name="connsiteX3" fmla="*/ 0 w 5735637"/>
              <a:gd name="connsiteY3" fmla="*/ 6894513 h 6894513"/>
              <a:gd name="connsiteX4" fmla="*/ 0 w 5735637"/>
              <a:gd name="connsiteY4" fmla="*/ 6891191 h 6894513"/>
              <a:gd name="connsiteX5" fmla="*/ 231322 w 5735637"/>
              <a:gd name="connsiteY5" fmla="*/ 6891581 h 6894513"/>
              <a:gd name="connsiteX6" fmla="*/ 2669051 w 5735637"/>
              <a:gd name="connsiteY6" fmla="*/ 6894490 h 6894513"/>
              <a:gd name="connsiteX7" fmla="*/ 2487027 w 5735637"/>
              <a:gd name="connsiteY7" fmla="*/ 6683082 h 6894513"/>
              <a:gd name="connsiteX8" fmla="*/ 35628 w 5735637"/>
              <a:gd name="connsiteY8" fmla="*/ 345162 h 6894513"/>
              <a:gd name="connsiteX9" fmla="*/ 27755 w 5735637"/>
              <a:gd name="connsiteY9" fmla="*/ 28149 h 6894513"/>
              <a:gd name="connsiteX10" fmla="*/ 0 w 5735637"/>
              <a:gd name="connsiteY10" fmla="*/ 0 h 6894513"/>
              <a:gd name="connsiteX0" fmla="*/ 28727 w 5735637"/>
              <a:gd name="connsiteY0" fmla="*/ 0 h 6894513"/>
              <a:gd name="connsiteX1" fmla="*/ 5735637 w 5735637"/>
              <a:gd name="connsiteY1" fmla="*/ 0 h 6894513"/>
              <a:gd name="connsiteX2" fmla="*/ 5735637 w 5735637"/>
              <a:gd name="connsiteY2" fmla="*/ 6894513 h 6894513"/>
              <a:gd name="connsiteX3" fmla="*/ 0 w 5735637"/>
              <a:gd name="connsiteY3" fmla="*/ 6894513 h 6894513"/>
              <a:gd name="connsiteX4" fmla="*/ 0 w 5735637"/>
              <a:gd name="connsiteY4" fmla="*/ 6891191 h 6894513"/>
              <a:gd name="connsiteX5" fmla="*/ 231322 w 5735637"/>
              <a:gd name="connsiteY5" fmla="*/ 6891581 h 6894513"/>
              <a:gd name="connsiteX6" fmla="*/ 2669051 w 5735637"/>
              <a:gd name="connsiteY6" fmla="*/ 6894490 h 6894513"/>
              <a:gd name="connsiteX7" fmla="*/ 2487027 w 5735637"/>
              <a:gd name="connsiteY7" fmla="*/ 6683082 h 6894513"/>
              <a:gd name="connsiteX8" fmla="*/ 35628 w 5735637"/>
              <a:gd name="connsiteY8" fmla="*/ 345162 h 6894513"/>
              <a:gd name="connsiteX9" fmla="*/ 27755 w 5735637"/>
              <a:gd name="connsiteY9" fmla="*/ 28149 h 6894513"/>
              <a:gd name="connsiteX10" fmla="*/ 28727 w 5735637"/>
              <a:gd name="connsiteY10" fmla="*/ 0 h 689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35637" h="6894513">
                <a:moveTo>
                  <a:pt x="28727" y="0"/>
                </a:moveTo>
                <a:lnTo>
                  <a:pt x="5735637" y="0"/>
                </a:lnTo>
                <a:lnTo>
                  <a:pt x="5735637" y="6894513"/>
                </a:lnTo>
                <a:lnTo>
                  <a:pt x="0" y="6894513"/>
                </a:lnTo>
                <a:lnTo>
                  <a:pt x="0" y="6891191"/>
                </a:lnTo>
                <a:lnTo>
                  <a:pt x="231322" y="6891581"/>
                </a:lnTo>
                <a:lnTo>
                  <a:pt x="2669051" y="6894490"/>
                </a:lnTo>
                <a:lnTo>
                  <a:pt x="2487027" y="6683082"/>
                </a:lnTo>
                <a:cubicBezTo>
                  <a:pt x="1052157" y="4939997"/>
                  <a:pt x="151989" y="2744870"/>
                  <a:pt x="35628" y="345162"/>
                </a:cubicBezTo>
                <a:lnTo>
                  <a:pt x="27755" y="28149"/>
                </a:lnTo>
                <a:lnTo>
                  <a:pt x="28727" y="0"/>
                </a:lnTo>
                <a:close/>
              </a:path>
            </a:pathLst>
          </a:custGeom>
          <a:solidFill>
            <a:schemeClr val="accent2"/>
          </a:solidFill>
          <a:ln>
            <a:noFill/>
          </a:ln>
        </p:spPr>
        <p:txBody>
          <a:bodyPr wrap="square" anchor="ctr">
            <a:noAutofit/>
          </a:bodyPr>
          <a:lstStyle>
            <a:lvl1pPr marL="0" indent="0" algn="l">
              <a:buFont typeface="+mj-lt"/>
              <a:buNone/>
              <a:defRPr>
                <a:solidFill>
                  <a:schemeClr val="bg1"/>
                </a:solidFill>
              </a:defRPr>
            </a:lvl1pPr>
          </a:lstStyle>
          <a:p>
            <a:pPr marL="342900" marR="0" lvl="0" indent="-342900" algn="l" defTabSz="269993" rtl="0" eaLnBrk="1" fontAlgn="auto" latinLnBrk="0" hangingPunct="1">
              <a:lnSpc>
                <a:spcPct val="100000"/>
              </a:lnSpc>
              <a:spcBef>
                <a:spcPts val="400"/>
              </a:spcBef>
              <a:spcAft>
                <a:spcPts val="0"/>
              </a:spcAft>
              <a:buClr>
                <a:schemeClr val="accent5"/>
              </a:buClr>
              <a:buSzTx/>
              <a:tabLst/>
              <a:defRPr/>
            </a:pPr>
            <a:r>
              <a:rPr lang="en-GB"/>
              <a:t>                   Click icon to add pictures</a:t>
            </a:r>
            <a:endParaRPr lang="en-EE"/>
          </a:p>
        </p:txBody>
      </p:sp>
      <p:sp>
        <p:nvSpPr>
          <p:cNvPr id="2" name="Text Placeholder 7">
            <a:extLst>
              <a:ext uri="{FF2B5EF4-FFF2-40B4-BE49-F238E27FC236}">
                <a16:creationId xmlns:a16="http://schemas.microsoft.com/office/drawing/2014/main" id="{3024585C-B815-2059-F967-7C0DC75B381E}"/>
              </a:ext>
            </a:extLst>
          </p:cNvPr>
          <p:cNvSpPr>
            <a:spLocks noGrp="1"/>
          </p:cNvSpPr>
          <p:nvPr>
            <p:ph type="body" sz="quarter" idx="13" hasCustomPrompt="1"/>
          </p:nvPr>
        </p:nvSpPr>
        <p:spPr>
          <a:xfrm>
            <a:off x="11568113" y="3429000"/>
            <a:ext cx="360363" cy="2808288"/>
          </a:xfrm>
          <a:prstGeom prst="rect">
            <a:avLst/>
          </a:prstGeom>
        </p:spPr>
        <p:txBody>
          <a:bodyPr vert="vert270" bIns="0"/>
          <a:lstStyle>
            <a:lvl1pPr marL="0" indent="0">
              <a:buNone/>
              <a:defRPr sz="800">
                <a:solidFill>
                  <a:schemeClr val="bg1"/>
                </a:solidFill>
              </a:defRPr>
            </a:lvl1pPr>
            <a:lvl2pPr marL="180970" indent="0">
              <a:buNone/>
              <a:defRPr sz="800">
                <a:solidFill>
                  <a:schemeClr val="bg1"/>
                </a:solidFill>
              </a:defRPr>
            </a:lvl2pPr>
            <a:lvl3pPr marL="361942" indent="0">
              <a:buNone/>
              <a:defRPr sz="800">
                <a:solidFill>
                  <a:schemeClr val="bg1"/>
                </a:solidFill>
              </a:defRPr>
            </a:lvl3pPr>
            <a:lvl4pPr marL="542912" indent="0">
              <a:buNone/>
              <a:defRPr sz="800">
                <a:solidFill>
                  <a:schemeClr val="bg1"/>
                </a:solidFill>
              </a:defRPr>
            </a:lvl4pPr>
            <a:lvl5pPr marL="714357" indent="0">
              <a:buNone/>
              <a:defRPr sz="800">
                <a:solidFill>
                  <a:schemeClr val="bg1"/>
                </a:solidFill>
              </a:defRPr>
            </a:lvl5pPr>
          </a:lstStyle>
          <a:p>
            <a:pPr lvl="0"/>
            <a:r>
              <a:rPr lang="en-US"/>
              <a:t>© Copyright</a:t>
            </a:r>
            <a:endParaRPr lang="en-GB"/>
          </a:p>
        </p:txBody>
      </p:sp>
    </p:spTree>
    <p:extLst>
      <p:ext uri="{BB962C8B-B14F-4D97-AF65-F5344CB8AC3E}">
        <p14:creationId xmlns:p14="http://schemas.microsoft.com/office/powerpoint/2010/main" val="1283545006"/>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1_Sisu_Valge_eri4">
    <p:bg>
      <p:bgPr>
        <a:solidFill>
          <a:schemeClr val="bg1"/>
        </a:solidFill>
        <a:effectLst/>
      </p:bgPr>
    </p:bg>
    <p:spTree>
      <p:nvGrpSpPr>
        <p:cNvPr id="1" name=""/>
        <p:cNvGrpSpPr/>
        <p:nvPr/>
      </p:nvGrpSpPr>
      <p:grpSpPr>
        <a:xfrm>
          <a:off x="0" y="0"/>
          <a:ext cx="0" cy="0"/>
          <a:chOff x="0" y="0"/>
          <a:chExt cx="0" cy="0"/>
        </a:xfrm>
      </p:grpSpPr>
      <p:sp>
        <p:nvSpPr>
          <p:cNvPr id="3" name="Picture Placeholder 9">
            <a:extLst>
              <a:ext uri="{FF2B5EF4-FFF2-40B4-BE49-F238E27FC236}">
                <a16:creationId xmlns:a16="http://schemas.microsoft.com/office/drawing/2014/main" id="{E0E987D9-EF17-944D-DA41-ECF84CF78B09}"/>
              </a:ext>
            </a:extLst>
          </p:cNvPr>
          <p:cNvSpPr>
            <a:spLocks noGrp="1" noChangeAspect="1"/>
          </p:cNvSpPr>
          <p:nvPr>
            <p:ph type="pic" sz="quarter" idx="15" hasCustomPrompt="1"/>
          </p:nvPr>
        </p:nvSpPr>
        <p:spPr>
          <a:xfrm>
            <a:off x="6486739" y="0"/>
            <a:ext cx="5705261" cy="6858000"/>
          </a:xfrm>
          <a:custGeom>
            <a:avLst/>
            <a:gdLst>
              <a:gd name="connsiteX0" fmla="*/ 0 w 5735637"/>
              <a:gd name="connsiteY0" fmla="*/ 0 h 6894513"/>
              <a:gd name="connsiteX1" fmla="*/ 5735637 w 5735637"/>
              <a:gd name="connsiteY1" fmla="*/ 0 h 6894513"/>
              <a:gd name="connsiteX2" fmla="*/ 5735637 w 5735637"/>
              <a:gd name="connsiteY2" fmla="*/ 6894513 h 6894513"/>
              <a:gd name="connsiteX3" fmla="*/ 0 w 5735637"/>
              <a:gd name="connsiteY3" fmla="*/ 6894513 h 6894513"/>
              <a:gd name="connsiteX4" fmla="*/ 0 w 5735637"/>
              <a:gd name="connsiteY4" fmla="*/ 6891191 h 6894513"/>
              <a:gd name="connsiteX5" fmla="*/ 231322 w 5735637"/>
              <a:gd name="connsiteY5" fmla="*/ 6891581 h 6894513"/>
              <a:gd name="connsiteX6" fmla="*/ 2669051 w 5735637"/>
              <a:gd name="connsiteY6" fmla="*/ 6894490 h 6894513"/>
              <a:gd name="connsiteX7" fmla="*/ 2487027 w 5735637"/>
              <a:gd name="connsiteY7" fmla="*/ 6683082 h 6894513"/>
              <a:gd name="connsiteX8" fmla="*/ 35628 w 5735637"/>
              <a:gd name="connsiteY8" fmla="*/ 345162 h 6894513"/>
              <a:gd name="connsiteX9" fmla="*/ 27755 w 5735637"/>
              <a:gd name="connsiteY9" fmla="*/ 28149 h 6894513"/>
              <a:gd name="connsiteX10" fmla="*/ 0 w 5735637"/>
              <a:gd name="connsiteY10" fmla="*/ 26191 h 6894513"/>
              <a:gd name="connsiteX0" fmla="*/ 0 w 5735637"/>
              <a:gd name="connsiteY0" fmla="*/ 0 h 6894513"/>
              <a:gd name="connsiteX1" fmla="*/ 5735637 w 5735637"/>
              <a:gd name="connsiteY1" fmla="*/ 0 h 6894513"/>
              <a:gd name="connsiteX2" fmla="*/ 5735637 w 5735637"/>
              <a:gd name="connsiteY2" fmla="*/ 6894513 h 6894513"/>
              <a:gd name="connsiteX3" fmla="*/ 0 w 5735637"/>
              <a:gd name="connsiteY3" fmla="*/ 6894513 h 6894513"/>
              <a:gd name="connsiteX4" fmla="*/ 0 w 5735637"/>
              <a:gd name="connsiteY4" fmla="*/ 6891191 h 6894513"/>
              <a:gd name="connsiteX5" fmla="*/ 231322 w 5735637"/>
              <a:gd name="connsiteY5" fmla="*/ 6891581 h 6894513"/>
              <a:gd name="connsiteX6" fmla="*/ 2669051 w 5735637"/>
              <a:gd name="connsiteY6" fmla="*/ 6894490 h 6894513"/>
              <a:gd name="connsiteX7" fmla="*/ 2487027 w 5735637"/>
              <a:gd name="connsiteY7" fmla="*/ 6683082 h 6894513"/>
              <a:gd name="connsiteX8" fmla="*/ 35628 w 5735637"/>
              <a:gd name="connsiteY8" fmla="*/ 345162 h 6894513"/>
              <a:gd name="connsiteX9" fmla="*/ 27755 w 5735637"/>
              <a:gd name="connsiteY9" fmla="*/ 28149 h 6894513"/>
              <a:gd name="connsiteX10" fmla="*/ 0 w 5735637"/>
              <a:gd name="connsiteY10" fmla="*/ 0 h 6894513"/>
              <a:gd name="connsiteX0" fmla="*/ 28727 w 5735637"/>
              <a:gd name="connsiteY0" fmla="*/ 0 h 6894513"/>
              <a:gd name="connsiteX1" fmla="*/ 5735637 w 5735637"/>
              <a:gd name="connsiteY1" fmla="*/ 0 h 6894513"/>
              <a:gd name="connsiteX2" fmla="*/ 5735637 w 5735637"/>
              <a:gd name="connsiteY2" fmla="*/ 6894513 h 6894513"/>
              <a:gd name="connsiteX3" fmla="*/ 0 w 5735637"/>
              <a:gd name="connsiteY3" fmla="*/ 6894513 h 6894513"/>
              <a:gd name="connsiteX4" fmla="*/ 0 w 5735637"/>
              <a:gd name="connsiteY4" fmla="*/ 6891191 h 6894513"/>
              <a:gd name="connsiteX5" fmla="*/ 231322 w 5735637"/>
              <a:gd name="connsiteY5" fmla="*/ 6891581 h 6894513"/>
              <a:gd name="connsiteX6" fmla="*/ 2669051 w 5735637"/>
              <a:gd name="connsiteY6" fmla="*/ 6894490 h 6894513"/>
              <a:gd name="connsiteX7" fmla="*/ 2487027 w 5735637"/>
              <a:gd name="connsiteY7" fmla="*/ 6683082 h 6894513"/>
              <a:gd name="connsiteX8" fmla="*/ 35628 w 5735637"/>
              <a:gd name="connsiteY8" fmla="*/ 345162 h 6894513"/>
              <a:gd name="connsiteX9" fmla="*/ 27755 w 5735637"/>
              <a:gd name="connsiteY9" fmla="*/ 28149 h 6894513"/>
              <a:gd name="connsiteX10" fmla="*/ 28727 w 5735637"/>
              <a:gd name="connsiteY10" fmla="*/ 0 h 689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35637" h="6894513">
                <a:moveTo>
                  <a:pt x="28727" y="0"/>
                </a:moveTo>
                <a:lnTo>
                  <a:pt x="5735637" y="0"/>
                </a:lnTo>
                <a:lnTo>
                  <a:pt x="5735637" y="6894513"/>
                </a:lnTo>
                <a:lnTo>
                  <a:pt x="0" y="6894513"/>
                </a:lnTo>
                <a:lnTo>
                  <a:pt x="0" y="6891191"/>
                </a:lnTo>
                <a:lnTo>
                  <a:pt x="231322" y="6891581"/>
                </a:lnTo>
                <a:lnTo>
                  <a:pt x="2669051" y="6894490"/>
                </a:lnTo>
                <a:lnTo>
                  <a:pt x="2487027" y="6683082"/>
                </a:lnTo>
                <a:cubicBezTo>
                  <a:pt x="1052157" y="4939997"/>
                  <a:pt x="151989" y="2744870"/>
                  <a:pt x="35628" y="345162"/>
                </a:cubicBezTo>
                <a:lnTo>
                  <a:pt x="27755" y="28149"/>
                </a:lnTo>
                <a:lnTo>
                  <a:pt x="28727" y="0"/>
                </a:lnTo>
                <a:close/>
              </a:path>
            </a:pathLst>
          </a:custGeom>
          <a:solidFill>
            <a:schemeClr val="accent2"/>
          </a:solidFill>
          <a:ln>
            <a:noFill/>
          </a:ln>
        </p:spPr>
        <p:txBody>
          <a:bodyPr wrap="square" anchor="ctr">
            <a:noAutofit/>
          </a:bodyPr>
          <a:lstStyle>
            <a:lvl1pPr marL="0" indent="0" algn="l">
              <a:buFont typeface="+mj-lt"/>
              <a:buNone/>
              <a:defRPr>
                <a:solidFill>
                  <a:schemeClr val="bg1"/>
                </a:solidFill>
              </a:defRPr>
            </a:lvl1pPr>
          </a:lstStyle>
          <a:p>
            <a:pPr marL="342900" marR="0" lvl="0" indent="-342900" algn="l" defTabSz="269993" rtl="0" eaLnBrk="1" fontAlgn="auto" latinLnBrk="0" hangingPunct="1">
              <a:lnSpc>
                <a:spcPct val="100000"/>
              </a:lnSpc>
              <a:spcBef>
                <a:spcPts val="400"/>
              </a:spcBef>
              <a:spcAft>
                <a:spcPts val="0"/>
              </a:spcAft>
              <a:buClr>
                <a:schemeClr val="accent5"/>
              </a:buClr>
              <a:buSzTx/>
              <a:tabLst/>
              <a:defRPr/>
            </a:pPr>
            <a:r>
              <a:rPr lang="en-GB"/>
              <a:t>                   Click icon to add pictures</a:t>
            </a:r>
            <a:endParaRPr lang="en-EE"/>
          </a:p>
        </p:txBody>
      </p:sp>
      <p:cxnSp>
        <p:nvCxnSpPr>
          <p:cNvPr id="35" name="Straight Connector 34">
            <a:extLst>
              <a:ext uri="{FF2B5EF4-FFF2-40B4-BE49-F238E27FC236}">
                <a16:creationId xmlns:a16="http://schemas.microsoft.com/office/drawing/2014/main" id="{D0C2A4D2-3865-CE4C-7F37-4B5972E76EFC}"/>
              </a:ext>
            </a:extLst>
          </p:cNvPr>
          <p:cNvCxnSpPr>
            <a:cxnSpLocks/>
          </p:cNvCxnSpPr>
          <p:nvPr userDrawn="1"/>
        </p:nvCxnSpPr>
        <p:spPr>
          <a:xfrm>
            <a:off x="1987448" y="615906"/>
            <a:ext cx="0" cy="108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B05B97E-9BFE-1C9E-36BA-F81617968E04}"/>
              </a:ext>
            </a:extLst>
          </p:cNvPr>
          <p:cNvCxnSpPr>
            <a:cxnSpLocks/>
          </p:cNvCxnSpPr>
          <p:nvPr userDrawn="1"/>
        </p:nvCxnSpPr>
        <p:spPr>
          <a:xfrm>
            <a:off x="1987448" y="2106205"/>
            <a:ext cx="0" cy="10800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03C86FE-9133-2E9A-71EE-D7C92A87D419}"/>
              </a:ext>
            </a:extLst>
          </p:cNvPr>
          <p:cNvCxnSpPr>
            <a:cxnSpLocks/>
          </p:cNvCxnSpPr>
          <p:nvPr userDrawn="1"/>
        </p:nvCxnSpPr>
        <p:spPr>
          <a:xfrm>
            <a:off x="1987448" y="3585940"/>
            <a:ext cx="0" cy="108000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E5F942E-8A7C-3DAD-EDA1-A2D4CC1DE38A}"/>
              </a:ext>
            </a:extLst>
          </p:cNvPr>
          <p:cNvCxnSpPr>
            <a:cxnSpLocks/>
          </p:cNvCxnSpPr>
          <p:nvPr userDrawn="1"/>
        </p:nvCxnSpPr>
        <p:spPr>
          <a:xfrm>
            <a:off x="1987448" y="5132851"/>
            <a:ext cx="0" cy="10800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9" name="Picture Placeholder 19">
            <a:extLst>
              <a:ext uri="{FF2B5EF4-FFF2-40B4-BE49-F238E27FC236}">
                <a16:creationId xmlns:a16="http://schemas.microsoft.com/office/drawing/2014/main" id="{206653EB-5D14-D1AC-D160-8A625F506C17}"/>
              </a:ext>
            </a:extLst>
          </p:cNvPr>
          <p:cNvSpPr>
            <a:spLocks noGrp="1"/>
          </p:cNvSpPr>
          <p:nvPr>
            <p:ph type="pic" sz="quarter" idx="16" hasCustomPrompt="1"/>
          </p:nvPr>
        </p:nvSpPr>
        <p:spPr>
          <a:xfrm>
            <a:off x="783752" y="615950"/>
            <a:ext cx="1002885" cy="1079956"/>
          </a:xfrm>
          <a:prstGeom prst="rect">
            <a:avLst/>
          </a:prstGeom>
          <a:noFill/>
        </p:spPr>
        <p:txBody>
          <a:bodyPr/>
          <a:lstStyle>
            <a:lvl1pPr marL="0" indent="0" algn="ctr">
              <a:buNone/>
              <a:defRPr/>
            </a:lvl1pPr>
          </a:lstStyle>
          <a:p>
            <a:r>
              <a:rPr lang="en-EE"/>
              <a:t>icon</a:t>
            </a:r>
          </a:p>
        </p:txBody>
      </p:sp>
      <p:sp>
        <p:nvSpPr>
          <p:cNvPr id="40" name="Picture Placeholder 19">
            <a:extLst>
              <a:ext uri="{FF2B5EF4-FFF2-40B4-BE49-F238E27FC236}">
                <a16:creationId xmlns:a16="http://schemas.microsoft.com/office/drawing/2014/main" id="{70D12DD3-A268-D688-55CE-E2232B0CAA89}"/>
              </a:ext>
            </a:extLst>
          </p:cNvPr>
          <p:cNvSpPr>
            <a:spLocks noGrp="1"/>
          </p:cNvSpPr>
          <p:nvPr>
            <p:ph type="pic" sz="quarter" idx="17" hasCustomPrompt="1"/>
          </p:nvPr>
        </p:nvSpPr>
        <p:spPr>
          <a:xfrm>
            <a:off x="783752" y="2111827"/>
            <a:ext cx="1002885" cy="1079956"/>
          </a:xfrm>
          <a:prstGeom prst="rect">
            <a:avLst/>
          </a:prstGeom>
          <a:noFill/>
        </p:spPr>
        <p:txBody>
          <a:bodyPr/>
          <a:lstStyle>
            <a:lvl1pPr marL="0" indent="0" algn="ctr">
              <a:buNone/>
              <a:defRPr/>
            </a:lvl1pPr>
          </a:lstStyle>
          <a:p>
            <a:r>
              <a:rPr lang="en-EE"/>
              <a:t>icon</a:t>
            </a:r>
          </a:p>
        </p:txBody>
      </p:sp>
      <p:sp>
        <p:nvSpPr>
          <p:cNvPr id="41" name="Picture Placeholder 19">
            <a:extLst>
              <a:ext uri="{FF2B5EF4-FFF2-40B4-BE49-F238E27FC236}">
                <a16:creationId xmlns:a16="http://schemas.microsoft.com/office/drawing/2014/main" id="{F4AD269D-E2C1-7FCD-6797-3D0B9B4D3A9E}"/>
              </a:ext>
            </a:extLst>
          </p:cNvPr>
          <p:cNvSpPr>
            <a:spLocks noGrp="1"/>
          </p:cNvSpPr>
          <p:nvPr>
            <p:ph type="pic" sz="quarter" idx="18" hasCustomPrompt="1"/>
          </p:nvPr>
        </p:nvSpPr>
        <p:spPr>
          <a:xfrm>
            <a:off x="783752" y="3634923"/>
            <a:ext cx="1002885" cy="1079956"/>
          </a:xfrm>
          <a:prstGeom prst="rect">
            <a:avLst/>
          </a:prstGeom>
          <a:noFill/>
        </p:spPr>
        <p:txBody>
          <a:bodyPr/>
          <a:lstStyle>
            <a:lvl1pPr marL="0" indent="0" algn="ctr">
              <a:buNone/>
              <a:defRPr/>
            </a:lvl1pPr>
          </a:lstStyle>
          <a:p>
            <a:r>
              <a:rPr lang="en-EE"/>
              <a:t>icon</a:t>
            </a:r>
          </a:p>
        </p:txBody>
      </p:sp>
      <p:sp>
        <p:nvSpPr>
          <p:cNvPr id="42" name="Picture Placeholder 19">
            <a:extLst>
              <a:ext uri="{FF2B5EF4-FFF2-40B4-BE49-F238E27FC236}">
                <a16:creationId xmlns:a16="http://schemas.microsoft.com/office/drawing/2014/main" id="{19444EFB-E8D4-DF2A-1A7E-A49D3A1C37C8}"/>
              </a:ext>
            </a:extLst>
          </p:cNvPr>
          <p:cNvSpPr>
            <a:spLocks noGrp="1"/>
          </p:cNvSpPr>
          <p:nvPr>
            <p:ph type="pic" sz="quarter" idx="19" hasCustomPrompt="1"/>
          </p:nvPr>
        </p:nvSpPr>
        <p:spPr>
          <a:xfrm>
            <a:off x="783752" y="5109080"/>
            <a:ext cx="1002885" cy="1079956"/>
          </a:xfrm>
          <a:prstGeom prst="rect">
            <a:avLst/>
          </a:prstGeom>
          <a:noFill/>
        </p:spPr>
        <p:txBody>
          <a:bodyPr/>
          <a:lstStyle>
            <a:lvl1pPr marL="0" indent="0" algn="ctr">
              <a:buNone/>
              <a:defRPr/>
            </a:lvl1pPr>
          </a:lstStyle>
          <a:p>
            <a:r>
              <a:rPr lang="en-EE"/>
              <a:t>icon</a:t>
            </a:r>
          </a:p>
        </p:txBody>
      </p:sp>
      <p:sp>
        <p:nvSpPr>
          <p:cNvPr id="43" name="Text Placeholder 26">
            <a:extLst>
              <a:ext uri="{FF2B5EF4-FFF2-40B4-BE49-F238E27FC236}">
                <a16:creationId xmlns:a16="http://schemas.microsoft.com/office/drawing/2014/main" id="{5CE6A1EB-0347-44EE-C077-290C81E00C04}"/>
              </a:ext>
            </a:extLst>
          </p:cNvPr>
          <p:cNvSpPr>
            <a:spLocks noGrp="1"/>
          </p:cNvSpPr>
          <p:nvPr>
            <p:ph type="body" sz="quarter" idx="20"/>
          </p:nvPr>
        </p:nvSpPr>
        <p:spPr>
          <a:xfrm>
            <a:off x="2170113" y="615950"/>
            <a:ext cx="4115814" cy="612000"/>
          </a:xfrm>
          <a:prstGeom prst="rect">
            <a:avLst/>
          </a:prstGeom>
        </p:spPr>
        <p:txBody>
          <a:bodyPr anchor="t">
            <a:normAutofit/>
          </a:bodyPr>
          <a:lstStyle>
            <a:lvl1pPr marL="0" indent="0">
              <a:lnSpc>
                <a:spcPct val="100000"/>
              </a:lnSpc>
              <a:buNone/>
              <a:defRPr sz="1800">
                <a:solidFill>
                  <a:schemeClr val="accent1"/>
                </a:solidFill>
              </a:defRPr>
            </a:lvl1pPr>
          </a:lstStyle>
          <a:p>
            <a:pPr lvl="0"/>
            <a:r>
              <a:rPr lang="et-EE"/>
              <a:t>Klõpsake juhteksemplari tekstilaadide redigeerimiseks</a:t>
            </a:r>
          </a:p>
        </p:txBody>
      </p:sp>
      <p:sp>
        <p:nvSpPr>
          <p:cNvPr id="44" name="Text Placeholder 26">
            <a:extLst>
              <a:ext uri="{FF2B5EF4-FFF2-40B4-BE49-F238E27FC236}">
                <a16:creationId xmlns:a16="http://schemas.microsoft.com/office/drawing/2014/main" id="{D139EC8C-F8E4-C9E4-F877-4CA6EC37B87E}"/>
              </a:ext>
            </a:extLst>
          </p:cNvPr>
          <p:cNvSpPr>
            <a:spLocks noGrp="1"/>
          </p:cNvSpPr>
          <p:nvPr>
            <p:ph type="body" sz="quarter" idx="21"/>
          </p:nvPr>
        </p:nvSpPr>
        <p:spPr>
          <a:xfrm>
            <a:off x="2170113" y="1192167"/>
            <a:ext cx="4115814" cy="545193"/>
          </a:xfrm>
          <a:prstGeom prst="rect">
            <a:avLst/>
          </a:prstGeom>
        </p:spPr>
        <p:txBody>
          <a:bodyPr anchor="b">
            <a:normAutofit/>
          </a:bodyPr>
          <a:lstStyle>
            <a:lvl1pPr marL="0" indent="0">
              <a:buNone/>
              <a:defRPr sz="1400"/>
            </a:lvl1pPr>
          </a:lstStyle>
          <a:p>
            <a:pPr lvl="0"/>
            <a:r>
              <a:rPr lang="et-EE"/>
              <a:t>Klõpsake juhteksemplari tekstilaadide redigeerimiseks</a:t>
            </a:r>
          </a:p>
        </p:txBody>
      </p:sp>
      <p:sp>
        <p:nvSpPr>
          <p:cNvPr id="45" name="Text Placeholder 26">
            <a:extLst>
              <a:ext uri="{FF2B5EF4-FFF2-40B4-BE49-F238E27FC236}">
                <a16:creationId xmlns:a16="http://schemas.microsoft.com/office/drawing/2014/main" id="{55CA5EB4-656B-B03C-4FD1-DFDFE39715AE}"/>
              </a:ext>
            </a:extLst>
          </p:cNvPr>
          <p:cNvSpPr>
            <a:spLocks noGrp="1"/>
          </p:cNvSpPr>
          <p:nvPr>
            <p:ph type="body" sz="quarter" idx="22"/>
          </p:nvPr>
        </p:nvSpPr>
        <p:spPr>
          <a:xfrm>
            <a:off x="2170113" y="2111827"/>
            <a:ext cx="4115814" cy="612000"/>
          </a:xfrm>
          <a:prstGeom prst="rect">
            <a:avLst/>
          </a:prstGeom>
        </p:spPr>
        <p:txBody>
          <a:bodyPr anchor="t">
            <a:normAutofit/>
          </a:bodyPr>
          <a:lstStyle>
            <a:lvl1pPr marL="0" indent="0">
              <a:lnSpc>
                <a:spcPct val="100000"/>
              </a:lnSpc>
              <a:buNone/>
              <a:defRPr sz="1800">
                <a:solidFill>
                  <a:schemeClr val="accent5"/>
                </a:solidFill>
              </a:defRPr>
            </a:lvl1pPr>
          </a:lstStyle>
          <a:p>
            <a:pPr lvl="0"/>
            <a:r>
              <a:rPr lang="et-EE"/>
              <a:t>Klõpsake juhteksemplari tekstilaadide redigeerimiseks</a:t>
            </a:r>
          </a:p>
        </p:txBody>
      </p:sp>
      <p:sp>
        <p:nvSpPr>
          <p:cNvPr id="46" name="Text Placeholder 26">
            <a:extLst>
              <a:ext uri="{FF2B5EF4-FFF2-40B4-BE49-F238E27FC236}">
                <a16:creationId xmlns:a16="http://schemas.microsoft.com/office/drawing/2014/main" id="{890BCA59-4E52-C19F-FECA-A3DA150D83E4}"/>
              </a:ext>
            </a:extLst>
          </p:cNvPr>
          <p:cNvSpPr>
            <a:spLocks noGrp="1"/>
          </p:cNvSpPr>
          <p:nvPr>
            <p:ph type="body" sz="quarter" idx="23"/>
          </p:nvPr>
        </p:nvSpPr>
        <p:spPr>
          <a:xfrm>
            <a:off x="2170113" y="2688045"/>
            <a:ext cx="4115814" cy="545193"/>
          </a:xfrm>
          <a:prstGeom prst="rect">
            <a:avLst/>
          </a:prstGeom>
        </p:spPr>
        <p:txBody>
          <a:bodyPr anchor="b">
            <a:normAutofit/>
          </a:bodyPr>
          <a:lstStyle>
            <a:lvl1pPr marL="0" indent="0">
              <a:buNone/>
              <a:defRPr sz="1400"/>
            </a:lvl1pPr>
          </a:lstStyle>
          <a:p>
            <a:pPr lvl="0"/>
            <a:r>
              <a:rPr lang="et-EE"/>
              <a:t>Klõpsake juhteksemplari tekstilaadide redigeerimiseks</a:t>
            </a:r>
          </a:p>
        </p:txBody>
      </p:sp>
      <p:sp>
        <p:nvSpPr>
          <p:cNvPr id="47" name="Text Placeholder 26">
            <a:extLst>
              <a:ext uri="{FF2B5EF4-FFF2-40B4-BE49-F238E27FC236}">
                <a16:creationId xmlns:a16="http://schemas.microsoft.com/office/drawing/2014/main" id="{6A5E367E-4CA1-7674-E6E5-398D1A3A474F}"/>
              </a:ext>
            </a:extLst>
          </p:cNvPr>
          <p:cNvSpPr>
            <a:spLocks noGrp="1"/>
          </p:cNvSpPr>
          <p:nvPr>
            <p:ph type="body" sz="quarter" idx="24"/>
          </p:nvPr>
        </p:nvSpPr>
        <p:spPr>
          <a:xfrm>
            <a:off x="2170113" y="3591380"/>
            <a:ext cx="4115814" cy="612000"/>
          </a:xfrm>
          <a:prstGeom prst="rect">
            <a:avLst/>
          </a:prstGeom>
        </p:spPr>
        <p:txBody>
          <a:bodyPr anchor="t">
            <a:normAutofit/>
          </a:bodyPr>
          <a:lstStyle>
            <a:lvl1pPr marL="0" indent="0">
              <a:lnSpc>
                <a:spcPct val="100000"/>
              </a:lnSpc>
              <a:buNone/>
              <a:defRPr sz="1800">
                <a:solidFill>
                  <a:schemeClr val="accent3"/>
                </a:solidFill>
              </a:defRPr>
            </a:lvl1pPr>
          </a:lstStyle>
          <a:p>
            <a:pPr lvl="0"/>
            <a:r>
              <a:rPr lang="et-EE"/>
              <a:t>Klõpsake juhteksemplari tekstilaadide redigeerimiseks</a:t>
            </a:r>
          </a:p>
        </p:txBody>
      </p:sp>
      <p:sp>
        <p:nvSpPr>
          <p:cNvPr id="48" name="Text Placeholder 26">
            <a:extLst>
              <a:ext uri="{FF2B5EF4-FFF2-40B4-BE49-F238E27FC236}">
                <a16:creationId xmlns:a16="http://schemas.microsoft.com/office/drawing/2014/main" id="{4DF6B707-8A45-95D7-38AB-3015D78867B6}"/>
              </a:ext>
            </a:extLst>
          </p:cNvPr>
          <p:cNvSpPr>
            <a:spLocks noGrp="1"/>
          </p:cNvSpPr>
          <p:nvPr>
            <p:ph type="body" sz="quarter" idx="25"/>
          </p:nvPr>
        </p:nvSpPr>
        <p:spPr>
          <a:xfrm>
            <a:off x="2170113" y="4167598"/>
            <a:ext cx="4115814" cy="545193"/>
          </a:xfrm>
          <a:prstGeom prst="rect">
            <a:avLst/>
          </a:prstGeom>
        </p:spPr>
        <p:txBody>
          <a:bodyPr anchor="b">
            <a:normAutofit/>
          </a:bodyPr>
          <a:lstStyle>
            <a:lvl1pPr marL="0" indent="0">
              <a:buNone/>
              <a:defRPr sz="1400"/>
            </a:lvl1pPr>
          </a:lstStyle>
          <a:p>
            <a:pPr lvl="0"/>
            <a:r>
              <a:rPr lang="et-EE"/>
              <a:t>Klõpsake juhteksemplari tekstilaadide redigeerimiseks</a:t>
            </a:r>
          </a:p>
        </p:txBody>
      </p:sp>
      <p:sp>
        <p:nvSpPr>
          <p:cNvPr id="49" name="Text Placeholder 26">
            <a:extLst>
              <a:ext uri="{FF2B5EF4-FFF2-40B4-BE49-F238E27FC236}">
                <a16:creationId xmlns:a16="http://schemas.microsoft.com/office/drawing/2014/main" id="{C877ABDD-D127-7481-767A-32EB515C91DB}"/>
              </a:ext>
            </a:extLst>
          </p:cNvPr>
          <p:cNvSpPr>
            <a:spLocks noGrp="1"/>
          </p:cNvSpPr>
          <p:nvPr>
            <p:ph type="body" sz="quarter" idx="26"/>
          </p:nvPr>
        </p:nvSpPr>
        <p:spPr>
          <a:xfrm>
            <a:off x="2170113" y="5115380"/>
            <a:ext cx="4115814" cy="612000"/>
          </a:xfrm>
          <a:prstGeom prst="rect">
            <a:avLst/>
          </a:prstGeom>
        </p:spPr>
        <p:txBody>
          <a:bodyPr anchor="t">
            <a:normAutofit/>
          </a:bodyPr>
          <a:lstStyle>
            <a:lvl1pPr marL="0" indent="0">
              <a:lnSpc>
                <a:spcPct val="100000"/>
              </a:lnSpc>
              <a:buNone/>
              <a:defRPr sz="1800">
                <a:solidFill>
                  <a:schemeClr val="accent4"/>
                </a:solidFill>
              </a:defRPr>
            </a:lvl1pPr>
          </a:lstStyle>
          <a:p>
            <a:pPr lvl="0"/>
            <a:r>
              <a:rPr lang="et-EE"/>
              <a:t>Klõpsake juhteksemplari tekstilaadide redigeerimiseks</a:t>
            </a:r>
          </a:p>
        </p:txBody>
      </p:sp>
      <p:sp>
        <p:nvSpPr>
          <p:cNvPr id="50" name="Text Placeholder 26">
            <a:extLst>
              <a:ext uri="{FF2B5EF4-FFF2-40B4-BE49-F238E27FC236}">
                <a16:creationId xmlns:a16="http://schemas.microsoft.com/office/drawing/2014/main" id="{3D6370A2-0B7A-54F9-7303-ED693326DE0C}"/>
              </a:ext>
            </a:extLst>
          </p:cNvPr>
          <p:cNvSpPr>
            <a:spLocks noGrp="1"/>
          </p:cNvSpPr>
          <p:nvPr>
            <p:ph type="body" sz="quarter" idx="27"/>
          </p:nvPr>
        </p:nvSpPr>
        <p:spPr>
          <a:xfrm>
            <a:off x="2170113" y="5691598"/>
            <a:ext cx="4115814" cy="545193"/>
          </a:xfrm>
          <a:prstGeom prst="rect">
            <a:avLst/>
          </a:prstGeom>
        </p:spPr>
        <p:txBody>
          <a:bodyPr anchor="b">
            <a:normAutofit/>
          </a:bodyPr>
          <a:lstStyle>
            <a:lvl1pPr marL="0" indent="0">
              <a:buNone/>
              <a:defRPr sz="1400"/>
            </a:lvl1pPr>
          </a:lstStyle>
          <a:p>
            <a:pPr lvl="0"/>
            <a:r>
              <a:rPr lang="et-EE"/>
              <a:t>Klõpsake juhteksemplari tekstilaadide redigeerimiseks</a:t>
            </a:r>
          </a:p>
        </p:txBody>
      </p:sp>
      <p:sp>
        <p:nvSpPr>
          <p:cNvPr id="2" name="Text Placeholder 7">
            <a:extLst>
              <a:ext uri="{FF2B5EF4-FFF2-40B4-BE49-F238E27FC236}">
                <a16:creationId xmlns:a16="http://schemas.microsoft.com/office/drawing/2014/main" id="{EEB53B3A-89B1-2B57-0F18-19107F1B968F}"/>
              </a:ext>
            </a:extLst>
          </p:cNvPr>
          <p:cNvSpPr>
            <a:spLocks noGrp="1"/>
          </p:cNvSpPr>
          <p:nvPr>
            <p:ph type="body" sz="quarter" idx="13" hasCustomPrompt="1"/>
          </p:nvPr>
        </p:nvSpPr>
        <p:spPr>
          <a:xfrm>
            <a:off x="11568113" y="3429000"/>
            <a:ext cx="360363" cy="2808288"/>
          </a:xfrm>
          <a:prstGeom prst="rect">
            <a:avLst/>
          </a:prstGeom>
        </p:spPr>
        <p:txBody>
          <a:bodyPr vert="vert270" bIns="0"/>
          <a:lstStyle>
            <a:lvl1pPr marL="0" indent="0">
              <a:buNone/>
              <a:defRPr sz="800">
                <a:solidFill>
                  <a:schemeClr val="bg1"/>
                </a:solidFill>
              </a:defRPr>
            </a:lvl1pPr>
            <a:lvl2pPr marL="180970" indent="0">
              <a:buNone/>
              <a:defRPr sz="800">
                <a:solidFill>
                  <a:schemeClr val="bg1"/>
                </a:solidFill>
              </a:defRPr>
            </a:lvl2pPr>
            <a:lvl3pPr marL="361942" indent="0">
              <a:buNone/>
              <a:defRPr sz="800">
                <a:solidFill>
                  <a:schemeClr val="bg1"/>
                </a:solidFill>
              </a:defRPr>
            </a:lvl3pPr>
            <a:lvl4pPr marL="542912" indent="0">
              <a:buNone/>
              <a:defRPr sz="800">
                <a:solidFill>
                  <a:schemeClr val="bg1"/>
                </a:solidFill>
              </a:defRPr>
            </a:lvl4pPr>
            <a:lvl5pPr marL="714357" indent="0">
              <a:buNone/>
              <a:defRPr sz="800">
                <a:solidFill>
                  <a:schemeClr val="bg1"/>
                </a:solidFill>
              </a:defRPr>
            </a:lvl5pPr>
          </a:lstStyle>
          <a:p>
            <a:pPr lvl="0"/>
            <a:r>
              <a:rPr lang="en-US"/>
              <a:t>© Copyright</a:t>
            </a:r>
            <a:endParaRPr lang="en-GB"/>
          </a:p>
        </p:txBody>
      </p:sp>
    </p:spTree>
    <p:extLst>
      <p:ext uri="{BB962C8B-B14F-4D97-AF65-F5344CB8AC3E}">
        <p14:creationId xmlns:p14="http://schemas.microsoft.com/office/powerpoint/2010/main" val="239850681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si/tagaleht logoga ENG">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AD3D8D9-23B9-7AE8-30A9-F07E4A71E55A}"/>
              </a:ext>
            </a:extLst>
          </p:cNvPr>
          <p:cNvSpPr>
            <a:spLocks noGrp="1"/>
          </p:cNvSpPr>
          <p:nvPr>
            <p:ph type="pic" sz="quarter" idx="17"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5486829 h 6858000"/>
              <a:gd name="connsiteX3" fmla="*/ 10051073 w 12192000"/>
              <a:gd name="connsiteY3" fmla="*/ 5486829 h 6858000"/>
              <a:gd name="connsiteX4" fmla="*/ 9576237 w 12192000"/>
              <a:gd name="connsiteY4" fmla="*/ 5960366 h 6858000"/>
              <a:gd name="connsiteX5" fmla="*/ 10051073 w 12192000"/>
              <a:gd name="connsiteY5" fmla="*/ 6434392 h 6858000"/>
              <a:gd name="connsiteX6" fmla="*/ 12192000 w 12192000"/>
              <a:gd name="connsiteY6" fmla="*/ 6434392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12192000" y="0"/>
                </a:lnTo>
                <a:lnTo>
                  <a:pt x="12192000" y="5486829"/>
                </a:lnTo>
                <a:lnTo>
                  <a:pt x="10051073" y="5486829"/>
                </a:lnTo>
                <a:cubicBezTo>
                  <a:pt x="9788909" y="5486829"/>
                  <a:pt x="9576237" y="5698919"/>
                  <a:pt x="9576237" y="5960366"/>
                </a:cubicBezTo>
                <a:cubicBezTo>
                  <a:pt x="9576237" y="6222302"/>
                  <a:pt x="9788909" y="6434392"/>
                  <a:pt x="10051073" y="6434392"/>
                </a:cubicBezTo>
                <a:lnTo>
                  <a:pt x="12192000" y="6434392"/>
                </a:lnTo>
                <a:lnTo>
                  <a:pt x="12192000" y="6858000"/>
                </a:lnTo>
                <a:lnTo>
                  <a:pt x="0" y="6858000"/>
                </a:lnTo>
                <a:close/>
              </a:path>
            </a:pathLst>
          </a:custGeom>
          <a:solidFill>
            <a:schemeClr val="accent2"/>
          </a:solidFill>
        </p:spPr>
        <p:txBody>
          <a:bodyPr wrap="square" anchor="ctr">
            <a:noAutofit/>
          </a:bodyPr>
          <a:lstStyle>
            <a:lvl1pPr marL="0" indent="0" algn="ctr">
              <a:buNone/>
              <a:defRPr>
                <a:solidFill>
                  <a:schemeClr val="bg1"/>
                </a:solidFill>
              </a:defRPr>
            </a:lvl1pPr>
            <a:lvl4pPr marL="899978" indent="0" algn="ctr">
              <a:buNone/>
              <a:defRPr>
                <a:solidFill>
                  <a:schemeClr val="bg1"/>
                </a:solidFill>
              </a:defRPr>
            </a:lvl4pPr>
          </a:lstStyle>
          <a:p>
            <a:r>
              <a:rPr lang="en-GB"/>
              <a:t>Click icon to add pictures</a:t>
            </a:r>
          </a:p>
        </p:txBody>
      </p:sp>
      <p:sp>
        <p:nvSpPr>
          <p:cNvPr id="6" name="Title 1">
            <a:extLst>
              <a:ext uri="{FF2B5EF4-FFF2-40B4-BE49-F238E27FC236}">
                <a16:creationId xmlns:a16="http://schemas.microsoft.com/office/drawing/2014/main" id="{8A6544BD-E47A-BDB2-A0A7-FEE3CBD9E8C3}"/>
              </a:ext>
            </a:extLst>
          </p:cNvPr>
          <p:cNvSpPr>
            <a:spLocks noGrp="1"/>
          </p:cNvSpPr>
          <p:nvPr>
            <p:ph type="title"/>
          </p:nvPr>
        </p:nvSpPr>
        <p:spPr>
          <a:xfrm>
            <a:off x="623887" y="658801"/>
            <a:ext cx="10522334" cy="1617675"/>
          </a:xfrm>
        </p:spPr>
        <p:txBody>
          <a:bodyPr/>
          <a:lstStyle>
            <a:lvl1pPr>
              <a:defRPr sz="6000" b="0" i="0">
                <a:solidFill>
                  <a:schemeClr val="bg1"/>
                </a:solidFill>
                <a:latin typeface="+mj-lt"/>
              </a:defRPr>
            </a:lvl1pPr>
          </a:lstStyle>
          <a:p>
            <a:r>
              <a:rPr lang="et-EE"/>
              <a:t>Klõpsake juhteksemplari pealkirja laadi redigeerimiseks</a:t>
            </a:r>
            <a:endParaRPr lang="en-GB"/>
          </a:p>
        </p:txBody>
      </p:sp>
      <p:sp>
        <p:nvSpPr>
          <p:cNvPr id="8" name="Text Placeholder 7">
            <a:extLst>
              <a:ext uri="{FF2B5EF4-FFF2-40B4-BE49-F238E27FC236}">
                <a16:creationId xmlns:a16="http://schemas.microsoft.com/office/drawing/2014/main" id="{3C4A5A21-A3CA-77C4-9598-111AA3165F2A}"/>
              </a:ext>
            </a:extLst>
          </p:cNvPr>
          <p:cNvSpPr>
            <a:spLocks noGrp="1"/>
          </p:cNvSpPr>
          <p:nvPr>
            <p:ph type="body" sz="quarter" idx="13" hasCustomPrompt="1"/>
          </p:nvPr>
        </p:nvSpPr>
        <p:spPr>
          <a:xfrm>
            <a:off x="11568113" y="657225"/>
            <a:ext cx="360363" cy="2808288"/>
          </a:xfrm>
          <a:prstGeom prst="rect">
            <a:avLst/>
          </a:prstGeom>
        </p:spPr>
        <p:txBody>
          <a:bodyPr vert="vert270" bIns="0"/>
          <a:lstStyle>
            <a:lvl1pPr marL="0" indent="0" algn="r">
              <a:buNone/>
              <a:defRPr sz="800">
                <a:solidFill>
                  <a:schemeClr val="bg1"/>
                </a:solidFill>
              </a:defRPr>
            </a:lvl1pPr>
            <a:lvl2pPr marL="180970" indent="0">
              <a:buNone/>
              <a:defRPr sz="800">
                <a:solidFill>
                  <a:schemeClr val="bg1"/>
                </a:solidFill>
              </a:defRPr>
            </a:lvl2pPr>
            <a:lvl3pPr marL="361942" indent="0">
              <a:buNone/>
              <a:defRPr sz="800">
                <a:solidFill>
                  <a:schemeClr val="bg1"/>
                </a:solidFill>
              </a:defRPr>
            </a:lvl3pPr>
            <a:lvl4pPr marL="542912" indent="0">
              <a:buNone/>
              <a:defRPr sz="800">
                <a:solidFill>
                  <a:schemeClr val="bg1"/>
                </a:solidFill>
              </a:defRPr>
            </a:lvl4pPr>
            <a:lvl5pPr marL="714357" indent="0">
              <a:buNone/>
              <a:defRPr sz="800">
                <a:solidFill>
                  <a:schemeClr val="bg1"/>
                </a:solidFill>
              </a:defRPr>
            </a:lvl5pPr>
          </a:lstStyle>
          <a:p>
            <a:pPr lvl="0"/>
            <a:r>
              <a:rPr lang="en-US"/>
              <a:t>© Copyright</a:t>
            </a:r>
            <a:endParaRPr lang="en-GB"/>
          </a:p>
        </p:txBody>
      </p:sp>
      <p:sp>
        <p:nvSpPr>
          <p:cNvPr id="10" name="Picture Placeholder 369">
            <a:extLst>
              <a:ext uri="{FF2B5EF4-FFF2-40B4-BE49-F238E27FC236}">
                <a16:creationId xmlns:a16="http://schemas.microsoft.com/office/drawing/2014/main" id="{74E0B818-A99E-F20D-0FB9-1BE9D6051DC8}"/>
              </a:ext>
            </a:extLst>
          </p:cNvPr>
          <p:cNvSpPr>
            <a:spLocks noGrp="1" noChangeAspect="1"/>
          </p:cNvSpPr>
          <p:nvPr>
            <p:ph type="pic" sz="quarter" idx="16" hasCustomPrompt="1"/>
          </p:nvPr>
        </p:nvSpPr>
        <p:spPr>
          <a:xfrm>
            <a:off x="0" y="4842702"/>
            <a:ext cx="5400000" cy="2015298"/>
          </a:xfrm>
          <a:prstGeom prst="rect">
            <a:avLst/>
          </a:prstGeom>
        </p:spPr>
        <p:txBody>
          <a:bodyPr anchor="ctr"/>
          <a:lstStyle>
            <a:lvl1pPr marL="0" indent="0" algn="ctr">
              <a:buNone/>
              <a:defRPr>
                <a:solidFill>
                  <a:schemeClr val="bg1"/>
                </a:solidFill>
              </a:defRPr>
            </a:lvl1pPr>
          </a:lstStyle>
          <a:p>
            <a:r>
              <a:rPr lang="en-EE"/>
              <a:t>Täpilaine</a:t>
            </a:r>
          </a:p>
        </p:txBody>
      </p:sp>
      <p:pic>
        <p:nvPicPr>
          <p:cNvPr id="5" name="Picture 4">
            <a:extLst>
              <a:ext uri="{FF2B5EF4-FFF2-40B4-BE49-F238E27FC236}">
                <a16:creationId xmlns:a16="http://schemas.microsoft.com/office/drawing/2014/main" id="{8C7FAE1D-E3F4-D924-FA98-C18CA16397C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746858" y="5493949"/>
            <a:ext cx="2438400" cy="977508"/>
          </a:xfrm>
          <a:prstGeom prst="rect">
            <a:avLst/>
          </a:prstGeom>
        </p:spPr>
      </p:pic>
    </p:spTree>
    <p:extLst>
      <p:ext uri="{BB962C8B-B14F-4D97-AF65-F5344CB8AC3E}">
        <p14:creationId xmlns:p14="http://schemas.microsoft.com/office/powerpoint/2010/main" val="4224633026"/>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1_Sisu_Valge_eri5">
    <p:bg>
      <p:bgPr>
        <a:solidFill>
          <a:schemeClr val="bg1"/>
        </a:solidFill>
        <a:effectLst/>
      </p:bgPr>
    </p:bg>
    <p:spTree>
      <p:nvGrpSpPr>
        <p:cNvPr id="1" name=""/>
        <p:cNvGrpSpPr/>
        <p:nvPr/>
      </p:nvGrpSpPr>
      <p:grpSpPr>
        <a:xfrm>
          <a:off x="0" y="0"/>
          <a:ext cx="0" cy="0"/>
          <a:chOff x="0" y="0"/>
          <a:chExt cx="0" cy="0"/>
        </a:xfrm>
      </p:grpSpPr>
      <p:sp>
        <p:nvSpPr>
          <p:cNvPr id="3" name="Picture Placeholder 9">
            <a:extLst>
              <a:ext uri="{FF2B5EF4-FFF2-40B4-BE49-F238E27FC236}">
                <a16:creationId xmlns:a16="http://schemas.microsoft.com/office/drawing/2014/main" id="{3F33DBEE-FBE3-4C51-78B1-85817AFB3E72}"/>
              </a:ext>
            </a:extLst>
          </p:cNvPr>
          <p:cNvSpPr>
            <a:spLocks noGrp="1" noChangeAspect="1"/>
          </p:cNvSpPr>
          <p:nvPr>
            <p:ph type="pic" sz="quarter" idx="15" hasCustomPrompt="1"/>
          </p:nvPr>
        </p:nvSpPr>
        <p:spPr>
          <a:xfrm>
            <a:off x="6486739" y="0"/>
            <a:ext cx="5705261" cy="6858000"/>
          </a:xfrm>
          <a:custGeom>
            <a:avLst/>
            <a:gdLst>
              <a:gd name="connsiteX0" fmla="*/ 0 w 5735637"/>
              <a:gd name="connsiteY0" fmla="*/ 0 h 6894513"/>
              <a:gd name="connsiteX1" fmla="*/ 5735637 w 5735637"/>
              <a:gd name="connsiteY1" fmla="*/ 0 h 6894513"/>
              <a:gd name="connsiteX2" fmla="*/ 5735637 w 5735637"/>
              <a:gd name="connsiteY2" fmla="*/ 6894513 h 6894513"/>
              <a:gd name="connsiteX3" fmla="*/ 0 w 5735637"/>
              <a:gd name="connsiteY3" fmla="*/ 6894513 h 6894513"/>
              <a:gd name="connsiteX4" fmla="*/ 0 w 5735637"/>
              <a:gd name="connsiteY4" fmla="*/ 6891191 h 6894513"/>
              <a:gd name="connsiteX5" fmla="*/ 231322 w 5735637"/>
              <a:gd name="connsiteY5" fmla="*/ 6891581 h 6894513"/>
              <a:gd name="connsiteX6" fmla="*/ 2669051 w 5735637"/>
              <a:gd name="connsiteY6" fmla="*/ 6894490 h 6894513"/>
              <a:gd name="connsiteX7" fmla="*/ 2487027 w 5735637"/>
              <a:gd name="connsiteY7" fmla="*/ 6683082 h 6894513"/>
              <a:gd name="connsiteX8" fmla="*/ 35628 w 5735637"/>
              <a:gd name="connsiteY8" fmla="*/ 345162 h 6894513"/>
              <a:gd name="connsiteX9" fmla="*/ 27755 w 5735637"/>
              <a:gd name="connsiteY9" fmla="*/ 28149 h 6894513"/>
              <a:gd name="connsiteX10" fmla="*/ 0 w 5735637"/>
              <a:gd name="connsiteY10" fmla="*/ 26191 h 6894513"/>
              <a:gd name="connsiteX0" fmla="*/ 0 w 5735637"/>
              <a:gd name="connsiteY0" fmla="*/ 0 h 6894513"/>
              <a:gd name="connsiteX1" fmla="*/ 5735637 w 5735637"/>
              <a:gd name="connsiteY1" fmla="*/ 0 h 6894513"/>
              <a:gd name="connsiteX2" fmla="*/ 5735637 w 5735637"/>
              <a:gd name="connsiteY2" fmla="*/ 6894513 h 6894513"/>
              <a:gd name="connsiteX3" fmla="*/ 0 w 5735637"/>
              <a:gd name="connsiteY3" fmla="*/ 6894513 h 6894513"/>
              <a:gd name="connsiteX4" fmla="*/ 0 w 5735637"/>
              <a:gd name="connsiteY4" fmla="*/ 6891191 h 6894513"/>
              <a:gd name="connsiteX5" fmla="*/ 231322 w 5735637"/>
              <a:gd name="connsiteY5" fmla="*/ 6891581 h 6894513"/>
              <a:gd name="connsiteX6" fmla="*/ 2669051 w 5735637"/>
              <a:gd name="connsiteY6" fmla="*/ 6894490 h 6894513"/>
              <a:gd name="connsiteX7" fmla="*/ 2487027 w 5735637"/>
              <a:gd name="connsiteY7" fmla="*/ 6683082 h 6894513"/>
              <a:gd name="connsiteX8" fmla="*/ 35628 w 5735637"/>
              <a:gd name="connsiteY8" fmla="*/ 345162 h 6894513"/>
              <a:gd name="connsiteX9" fmla="*/ 27755 w 5735637"/>
              <a:gd name="connsiteY9" fmla="*/ 28149 h 6894513"/>
              <a:gd name="connsiteX10" fmla="*/ 0 w 5735637"/>
              <a:gd name="connsiteY10" fmla="*/ 0 h 6894513"/>
              <a:gd name="connsiteX0" fmla="*/ 28727 w 5735637"/>
              <a:gd name="connsiteY0" fmla="*/ 0 h 6894513"/>
              <a:gd name="connsiteX1" fmla="*/ 5735637 w 5735637"/>
              <a:gd name="connsiteY1" fmla="*/ 0 h 6894513"/>
              <a:gd name="connsiteX2" fmla="*/ 5735637 w 5735637"/>
              <a:gd name="connsiteY2" fmla="*/ 6894513 h 6894513"/>
              <a:gd name="connsiteX3" fmla="*/ 0 w 5735637"/>
              <a:gd name="connsiteY3" fmla="*/ 6894513 h 6894513"/>
              <a:gd name="connsiteX4" fmla="*/ 0 w 5735637"/>
              <a:gd name="connsiteY4" fmla="*/ 6891191 h 6894513"/>
              <a:gd name="connsiteX5" fmla="*/ 231322 w 5735637"/>
              <a:gd name="connsiteY5" fmla="*/ 6891581 h 6894513"/>
              <a:gd name="connsiteX6" fmla="*/ 2669051 w 5735637"/>
              <a:gd name="connsiteY6" fmla="*/ 6894490 h 6894513"/>
              <a:gd name="connsiteX7" fmla="*/ 2487027 w 5735637"/>
              <a:gd name="connsiteY7" fmla="*/ 6683082 h 6894513"/>
              <a:gd name="connsiteX8" fmla="*/ 35628 w 5735637"/>
              <a:gd name="connsiteY8" fmla="*/ 345162 h 6894513"/>
              <a:gd name="connsiteX9" fmla="*/ 27755 w 5735637"/>
              <a:gd name="connsiteY9" fmla="*/ 28149 h 6894513"/>
              <a:gd name="connsiteX10" fmla="*/ 28727 w 5735637"/>
              <a:gd name="connsiteY10" fmla="*/ 0 h 689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35637" h="6894513">
                <a:moveTo>
                  <a:pt x="28727" y="0"/>
                </a:moveTo>
                <a:lnTo>
                  <a:pt x="5735637" y="0"/>
                </a:lnTo>
                <a:lnTo>
                  <a:pt x="5735637" y="6894513"/>
                </a:lnTo>
                <a:lnTo>
                  <a:pt x="0" y="6894513"/>
                </a:lnTo>
                <a:lnTo>
                  <a:pt x="0" y="6891191"/>
                </a:lnTo>
                <a:lnTo>
                  <a:pt x="231322" y="6891581"/>
                </a:lnTo>
                <a:lnTo>
                  <a:pt x="2669051" y="6894490"/>
                </a:lnTo>
                <a:lnTo>
                  <a:pt x="2487027" y="6683082"/>
                </a:lnTo>
                <a:cubicBezTo>
                  <a:pt x="1052157" y="4939997"/>
                  <a:pt x="151989" y="2744870"/>
                  <a:pt x="35628" y="345162"/>
                </a:cubicBezTo>
                <a:lnTo>
                  <a:pt x="27755" y="28149"/>
                </a:lnTo>
                <a:lnTo>
                  <a:pt x="28727" y="0"/>
                </a:lnTo>
                <a:close/>
              </a:path>
            </a:pathLst>
          </a:custGeom>
          <a:solidFill>
            <a:schemeClr val="accent2"/>
          </a:solidFill>
          <a:ln>
            <a:noFill/>
          </a:ln>
        </p:spPr>
        <p:txBody>
          <a:bodyPr wrap="square" anchor="ctr">
            <a:noAutofit/>
          </a:bodyPr>
          <a:lstStyle>
            <a:lvl1pPr marL="0" indent="0" algn="l">
              <a:buFont typeface="+mj-lt"/>
              <a:buNone/>
              <a:defRPr>
                <a:solidFill>
                  <a:schemeClr val="bg1"/>
                </a:solidFill>
              </a:defRPr>
            </a:lvl1pPr>
          </a:lstStyle>
          <a:p>
            <a:pPr marL="342900" marR="0" lvl="0" indent="-342900" algn="l" defTabSz="269993" rtl="0" eaLnBrk="1" fontAlgn="auto" latinLnBrk="0" hangingPunct="1">
              <a:lnSpc>
                <a:spcPct val="100000"/>
              </a:lnSpc>
              <a:spcBef>
                <a:spcPts val="400"/>
              </a:spcBef>
              <a:spcAft>
                <a:spcPts val="0"/>
              </a:spcAft>
              <a:buClr>
                <a:schemeClr val="accent5"/>
              </a:buClr>
              <a:buSzTx/>
              <a:tabLst/>
              <a:defRPr/>
            </a:pPr>
            <a:r>
              <a:rPr lang="en-GB"/>
              <a:t>                   Click icon to add pictures</a:t>
            </a:r>
            <a:endParaRPr lang="en-EE"/>
          </a:p>
        </p:txBody>
      </p:sp>
      <p:cxnSp>
        <p:nvCxnSpPr>
          <p:cNvPr id="6" name="Straight Connector 5">
            <a:extLst>
              <a:ext uri="{FF2B5EF4-FFF2-40B4-BE49-F238E27FC236}">
                <a16:creationId xmlns:a16="http://schemas.microsoft.com/office/drawing/2014/main" id="{B1A23B53-12C8-3201-A176-839F221B15AC}"/>
              </a:ext>
            </a:extLst>
          </p:cNvPr>
          <p:cNvCxnSpPr>
            <a:cxnSpLocks/>
          </p:cNvCxnSpPr>
          <p:nvPr/>
        </p:nvCxnSpPr>
        <p:spPr>
          <a:xfrm>
            <a:off x="1987448" y="1646421"/>
            <a:ext cx="0" cy="108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552FFCF-7BF3-584B-0747-ABB1556EBB35}"/>
              </a:ext>
            </a:extLst>
          </p:cNvPr>
          <p:cNvCxnSpPr>
            <a:cxnSpLocks/>
          </p:cNvCxnSpPr>
          <p:nvPr/>
        </p:nvCxnSpPr>
        <p:spPr>
          <a:xfrm>
            <a:off x="1987448" y="3136720"/>
            <a:ext cx="0" cy="10800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BCA625E-9432-8930-3807-33884F4D841A}"/>
              </a:ext>
            </a:extLst>
          </p:cNvPr>
          <p:cNvCxnSpPr>
            <a:cxnSpLocks/>
          </p:cNvCxnSpPr>
          <p:nvPr/>
        </p:nvCxnSpPr>
        <p:spPr>
          <a:xfrm>
            <a:off x="1987448" y="4616455"/>
            <a:ext cx="0" cy="108000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40AC03E2-EE90-F4CF-E8D4-A801F5FEFE2C}"/>
              </a:ext>
            </a:extLst>
          </p:cNvPr>
          <p:cNvSpPr>
            <a:spLocks noGrp="1"/>
          </p:cNvSpPr>
          <p:nvPr>
            <p:ph type="pic" sz="quarter" idx="16" hasCustomPrompt="1"/>
          </p:nvPr>
        </p:nvSpPr>
        <p:spPr>
          <a:xfrm>
            <a:off x="783752" y="1646465"/>
            <a:ext cx="1002885" cy="1079956"/>
          </a:xfrm>
          <a:prstGeom prst="rect">
            <a:avLst/>
          </a:prstGeom>
          <a:noFill/>
        </p:spPr>
        <p:txBody>
          <a:bodyPr/>
          <a:lstStyle>
            <a:lvl1pPr marL="0" indent="0" algn="ctr">
              <a:buNone/>
              <a:defRPr/>
            </a:lvl1pPr>
          </a:lstStyle>
          <a:p>
            <a:r>
              <a:rPr lang="en-EE"/>
              <a:t>icon</a:t>
            </a:r>
          </a:p>
        </p:txBody>
      </p:sp>
      <p:sp>
        <p:nvSpPr>
          <p:cNvPr id="21" name="Picture Placeholder 19">
            <a:extLst>
              <a:ext uri="{FF2B5EF4-FFF2-40B4-BE49-F238E27FC236}">
                <a16:creationId xmlns:a16="http://schemas.microsoft.com/office/drawing/2014/main" id="{14E88627-A698-0837-AEB7-97E56FB82982}"/>
              </a:ext>
            </a:extLst>
          </p:cNvPr>
          <p:cNvSpPr>
            <a:spLocks noGrp="1"/>
          </p:cNvSpPr>
          <p:nvPr>
            <p:ph type="pic" sz="quarter" idx="17" hasCustomPrompt="1"/>
          </p:nvPr>
        </p:nvSpPr>
        <p:spPr>
          <a:xfrm>
            <a:off x="783752" y="3142342"/>
            <a:ext cx="1002885" cy="1079956"/>
          </a:xfrm>
          <a:prstGeom prst="rect">
            <a:avLst/>
          </a:prstGeom>
          <a:noFill/>
        </p:spPr>
        <p:txBody>
          <a:bodyPr/>
          <a:lstStyle>
            <a:lvl1pPr marL="0" indent="0" algn="ctr">
              <a:buNone/>
              <a:defRPr/>
            </a:lvl1pPr>
          </a:lstStyle>
          <a:p>
            <a:r>
              <a:rPr lang="en-EE"/>
              <a:t>icon</a:t>
            </a:r>
          </a:p>
        </p:txBody>
      </p:sp>
      <p:sp>
        <p:nvSpPr>
          <p:cNvPr id="24" name="Picture Placeholder 19">
            <a:extLst>
              <a:ext uri="{FF2B5EF4-FFF2-40B4-BE49-F238E27FC236}">
                <a16:creationId xmlns:a16="http://schemas.microsoft.com/office/drawing/2014/main" id="{6BD491F5-2088-FAE6-DCD9-616D54CC7BAA}"/>
              </a:ext>
            </a:extLst>
          </p:cNvPr>
          <p:cNvSpPr>
            <a:spLocks noGrp="1"/>
          </p:cNvSpPr>
          <p:nvPr>
            <p:ph type="pic" sz="quarter" idx="18" hasCustomPrompt="1"/>
          </p:nvPr>
        </p:nvSpPr>
        <p:spPr>
          <a:xfrm>
            <a:off x="783752" y="4665438"/>
            <a:ext cx="1002885" cy="1079956"/>
          </a:xfrm>
          <a:prstGeom prst="rect">
            <a:avLst/>
          </a:prstGeom>
          <a:noFill/>
        </p:spPr>
        <p:txBody>
          <a:bodyPr/>
          <a:lstStyle>
            <a:lvl1pPr marL="0" indent="0" algn="ctr">
              <a:buNone/>
              <a:defRPr/>
            </a:lvl1pPr>
          </a:lstStyle>
          <a:p>
            <a:r>
              <a:rPr lang="en-EE"/>
              <a:t>icon</a:t>
            </a:r>
          </a:p>
        </p:txBody>
      </p:sp>
      <p:sp>
        <p:nvSpPr>
          <p:cNvPr id="27" name="Text Placeholder 26">
            <a:extLst>
              <a:ext uri="{FF2B5EF4-FFF2-40B4-BE49-F238E27FC236}">
                <a16:creationId xmlns:a16="http://schemas.microsoft.com/office/drawing/2014/main" id="{B019A14E-F9D2-A8C4-835F-6E2280822669}"/>
              </a:ext>
            </a:extLst>
          </p:cNvPr>
          <p:cNvSpPr>
            <a:spLocks noGrp="1"/>
          </p:cNvSpPr>
          <p:nvPr>
            <p:ph type="body" sz="quarter" idx="20"/>
          </p:nvPr>
        </p:nvSpPr>
        <p:spPr>
          <a:xfrm>
            <a:off x="2170112" y="1646465"/>
            <a:ext cx="4240841" cy="545737"/>
          </a:xfrm>
          <a:prstGeom prst="rect">
            <a:avLst/>
          </a:prstGeom>
        </p:spPr>
        <p:txBody>
          <a:bodyPr anchor="t">
            <a:normAutofit/>
          </a:bodyPr>
          <a:lstStyle>
            <a:lvl1pPr marL="0" indent="0">
              <a:buNone/>
              <a:defRPr sz="1800">
                <a:solidFill>
                  <a:schemeClr val="accent1"/>
                </a:solidFill>
              </a:defRPr>
            </a:lvl1pPr>
          </a:lstStyle>
          <a:p>
            <a:pPr lvl="0"/>
            <a:r>
              <a:rPr lang="et-EE"/>
              <a:t>Klõpsake juhteksemplari tekstilaadide redigeerimiseks</a:t>
            </a:r>
          </a:p>
        </p:txBody>
      </p:sp>
      <p:sp>
        <p:nvSpPr>
          <p:cNvPr id="28" name="Text Placeholder 26">
            <a:extLst>
              <a:ext uri="{FF2B5EF4-FFF2-40B4-BE49-F238E27FC236}">
                <a16:creationId xmlns:a16="http://schemas.microsoft.com/office/drawing/2014/main" id="{0BD79A8A-F2D1-0569-183A-0BCB13785616}"/>
              </a:ext>
            </a:extLst>
          </p:cNvPr>
          <p:cNvSpPr>
            <a:spLocks noGrp="1"/>
          </p:cNvSpPr>
          <p:nvPr>
            <p:ph type="body" sz="quarter" idx="21"/>
          </p:nvPr>
        </p:nvSpPr>
        <p:spPr>
          <a:xfrm>
            <a:off x="2170112" y="2212522"/>
            <a:ext cx="4240841" cy="545737"/>
          </a:xfrm>
          <a:prstGeom prst="rect">
            <a:avLst/>
          </a:prstGeom>
        </p:spPr>
        <p:txBody>
          <a:bodyPr anchor="b">
            <a:normAutofit/>
          </a:bodyPr>
          <a:lstStyle>
            <a:lvl1pPr marL="0" indent="0">
              <a:buNone/>
              <a:defRPr sz="1400"/>
            </a:lvl1pPr>
          </a:lstStyle>
          <a:p>
            <a:pPr lvl="0"/>
            <a:r>
              <a:rPr lang="et-EE"/>
              <a:t>Klõpsake juhteksemplari tekstilaadide redigeerimiseks</a:t>
            </a:r>
          </a:p>
        </p:txBody>
      </p:sp>
      <p:sp>
        <p:nvSpPr>
          <p:cNvPr id="29" name="Text Placeholder 26">
            <a:extLst>
              <a:ext uri="{FF2B5EF4-FFF2-40B4-BE49-F238E27FC236}">
                <a16:creationId xmlns:a16="http://schemas.microsoft.com/office/drawing/2014/main" id="{C989D314-C993-AEEE-8BE6-EBE91FC7B4B9}"/>
              </a:ext>
            </a:extLst>
          </p:cNvPr>
          <p:cNvSpPr>
            <a:spLocks noGrp="1"/>
          </p:cNvSpPr>
          <p:nvPr>
            <p:ph type="body" sz="quarter" idx="22"/>
          </p:nvPr>
        </p:nvSpPr>
        <p:spPr>
          <a:xfrm>
            <a:off x="2170112" y="3142343"/>
            <a:ext cx="4240841" cy="545737"/>
          </a:xfrm>
          <a:prstGeom prst="rect">
            <a:avLst/>
          </a:prstGeom>
        </p:spPr>
        <p:txBody>
          <a:bodyPr anchor="t"/>
          <a:lstStyle>
            <a:lvl1pPr marL="0" indent="0">
              <a:buNone/>
              <a:defRPr sz="2000">
                <a:solidFill>
                  <a:schemeClr val="accent5"/>
                </a:solidFill>
              </a:defRPr>
            </a:lvl1pPr>
          </a:lstStyle>
          <a:p>
            <a:pPr lvl="0"/>
            <a:r>
              <a:rPr lang="et-EE"/>
              <a:t>Klõpsake juhteksemplari tekstilaadide redigeerimiseks</a:t>
            </a:r>
          </a:p>
        </p:txBody>
      </p:sp>
      <p:sp>
        <p:nvSpPr>
          <p:cNvPr id="30" name="Text Placeholder 26">
            <a:extLst>
              <a:ext uri="{FF2B5EF4-FFF2-40B4-BE49-F238E27FC236}">
                <a16:creationId xmlns:a16="http://schemas.microsoft.com/office/drawing/2014/main" id="{8B50DD3D-E739-8EA3-25C5-53C3D0364B86}"/>
              </a:ext>
            </a:extLst>
          </p:cNvPr>
          <p:cNvSpPr>
            <a:spLocks noGrp="1"/>
          </p:cNvSpPr>
          <p:nvPr>
            <p:ph type="body" sz="quarter" idx="23"/>
          </p:nvPr>
        </p:nvSpPr>
        <p:spPr>
          <a:xfrm>
            <a:off x="2170112" y="3708400"/>
            <a:ext cx="4240841" cy="545737"/>
          </a:xfrm>
          <a:prstGeom prst="rect">
            <a:avLst/>
          </a:prstGeom>
        </p:spPr>
        <p:txBody>
          <a:bodyPr anchor="b">
            <a:normAutofit/>
          </a:bodyPr>
          <a:lstStyle>
            <a:lvl1pPr marL="0" indent="0">
              <a:buNone/>
              <a:defRPr sz="1400"/>
            </a:lvl1pPr>
          </a:lstStyle>
          <a:p>
            <a:pPr lvl="0"/>
            <a:r>
              <a:rPr lang="et-EE"/>
              <a:t>Klõpsake juhteksemplari tekstilaadide redigeerimiseks</a:t>
            </a:r>
          </a:p>
        </p:txBody>
      </p:sp>
      <p:sp>
        <p:nvSpPr>
          <p:cNvPr id="31" name="Text Placeholder 26">
            <a:extLst>
              <a:ext uri="{FF2B5EF4-FFF2-40B4-BE49-F238E27FC236}">
                <a16:creationId xmlns:a16="http://schemas.microsoft.com/office/drawing/2014/main" id="{63731E30-7B74-F090-E145-ABBF2F738280}"/>
              </a:ext>
            </a:extLst>
          </p:cNvPr>
          <p:cNvSpPr>
            <a:spLocks noGrp="1"/>
          </p:cNvSpPr>
          <p:nvPr>
            <p:ph type="body" sz="quarter" idx="24"/>
          </p:nvPr>
        </p:nvSpPr>
        <p:spPr>
          <a:xfrm>
            <a:off x="2170112" y="4621896"/>
            <a:ext cx="4240841" cy="545737"/>
          </a:xfrm>
          <a:prstGeom prst="rect">
            <a:avLst/>
          </a:prstGeom>
        </p:spPr>
        <p:txBody>
          <a:bodyPr anchor="t"/>
          <a:lstStyle>
            <a:lvl1pPr marL="0" indent="0">
              <a:buNone/>
              <a:defRPr sz="2000">
                <a:solidFill>
                  <a:schemeClr val="accent3"/>
                </a:solidFill>
              </a:defRPr>
            </a:lvl1pPr>
          </a:lstStyle>
          <a:p>
            <a:pPr lvl="0"/>
            <a:r>
              <a:rPr lang="et-EE"/>
              <a:t>Klõpsake juhteksemplari tekstilaadide redigeerimiseks</a:t>
            </a:r>
          </a:p>
        </p:txBody>
      </p:sp>
      <p:sp>
        <p:nvSpPr>
          <p:cNvPr id="32" name="Text Placeholder 26">
            <a:extLst>
              <a:ext uri="{FF2B5EF4-FFF2-40B4-BE49-F238E27FC236}">
                <a16:creationId xmlns:a16="http://schemas.microsoft.com/office/drawing/2014/main" id="{2CF1BCE5-A91B-EF7A-4D89-B82261905ED4}"/>
              </a:ext>
            </a:extLst>
          </p:cNvPr>
          <p:cNvSpPr>
            <a:spLocks noGrp="1"/>
          </p:cNvSpPr>
          <p:nvPr>
            <p:ph type="body" sz="quarter" idx="25"/>
          </p:nvPr>
        </p:nvSpPr>
        <p:spPr>
          <a:xfrm>
            <a:off x="2170112" y="5187953"/>
            <a:ext cx="4240841" cy="545737"/>
          </a:xfrm>
          <a:prstGeom prst="rect">
            <a:avLst/>
          </a:prstGeom>
        </p:spPr>
        <p:txBody>
          <a:bodyPr anchor="b">
            <a:normAutofit/>
          </a:bodyPr>
          <a:lstStyle>
            <a:lvl1pPr marL="0" indent="0">
              <a:buNone/>
              <a:defRPr sz="1400"/>
            </a:lvl1pPr>
          </a:lstStyle>
          <a:p>
            <a:pPr lvl="0"/>
            <a:r>
              <a:rPr lang="et-EE"/>
              <a:t>Klõpsake juhteksemplari tekstilaadide redigeerimiseks</a:t>
            </a:r>
          </a:p>
        </p:txBody>
      </p:sp>
      <p:sp>
        <p:nvSpPr>
          <p:cNvPr id="2" name="Text Placeholder 7">
            <a:extLst>
              <a:ext uri="{FF2B5EF4-FFF2-40B4-BE49-F238E27FC236}">
                <a16:creationId xmlns:a16="http://schemas.microsoft.com/office/drawing/2014/main" id="{BC4FAFD5-F95A-038D-BA73-9E2E70A1D0F3}"/>
              </a:ext>
            </a:extLst>
          </p:cNvPr>
          <p:cNvSpPr>
            <a:spLocks noGrp="1"/>
          </p:cNvSpPr>
          <p:nvPr>
            <p:ph type="body" sz="quarter" idx="13" hasCustomPrompt="1"/>
          </p:nvPr>
        </p:nvSpPr>
        <p:spPr>
          <a:xfrm>
            <a:off x="11568113" y="3429000"/>
            <a:ext cx="360363" cy="2808288"/>
          </a:xfrm>
          <a:prstGeom prst="rect">
            <a:avLst/>
          </a:prstGeom>
        </p:spPr>
        <p:txBody>
          <a:bodyPr vert="vert270" bIns="0"/>
          <a:lstStyle>
            <a:lvl1pPr marL="0" indent="0">
              <a:buNone/>
              <a:defRPr sz="800">
                <a:solidFill>
                  <a:schemeClr val="bg1"/>
                </a:solidFill>
              </a:defRPr>
            </a:lvl1pPr>
            <a:lvl2pPr marL="180970" indent="0">
              <a:buNone/>
              <a:defRPr sz="800">
                <a:solidFill>
                  <a:schemeClr val="bg1"/>
                </a:solidFill>
              </a:defRPr>
            </a:lvl2pPr>
            <a:lvl3pPr marL="361942" indent="0">
              <a:buNone/>
              <a:defRPr sz="800">
                <a:solidFill>
                  <a:schemeClr val="bg1"/>
                </a:solidFill>
              </a:defRPr>
            </a:lvl3pPr>
            <a:lvl4pPr marL="542912" indent="0">
              <a:buNone/>
              <a:defRPr sz="800">
                <a:solidFill>
                  <a:schemeClr val="bg1"/>
                </a:solidFill>
              </a:defRPr>
            </a:lvl4pPr>
            <a:lvl5pPr marL="714357" indent="0">
              <a:buNone/>
              <a:defRPr sz="800">
                <a:solidFill>
                  <a:schemeClr val="bg1"/>
                </a:solidFill>
              </a:defRPr>
            </a:lvl5pPr>
          </a:lstStyle>
          <a:p>
            <a:pPr lvl="0"/>
            <a:r>
              <a:rPr lang="en-US"/>
              <a:t>© Copyright</a:t>
            </a:r>
            <a:endParaRPr lang="en-GB"/>
          </a:p>
        </p:txBody>
      </p:sp>
      <p:cxnSp>
        <p:nvCxnSpPr>
          <p:cNvPr id="4" name="Straight Connector 3">
            <a:extLst>
              <a:ext uri="{FF2B5EF4-FFF2-40B4-BE49-F238E27FC236}">
                <a16:creationId xmlns:a16="http://schemas.microsoft.com/office/drawing/2014/main" id="{71D35723-3DAE-82B6-08F2-C0F74A8B5733}"/>
              </a:ext>
            </a:extLst>
          </p:cNvPr>
          <p:cNvCxnSpPr>
            <a:cxnSpLocks/>
          </p:cNvCxnSpPr>
          <p:nvPr userDrawn="1"/>
        </p:nvCxnSpPr>
        <p:spPr>
          <a:xfrm>
            <a:off x="1987448" y="1646421"/>
            <a:ext cx="0" cy="108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50B38C6-7167-A178-F9C5-47ABFA5531D4}"/>
              </a:ext>
            </a:extLst>
          </p:cNvPr>
          <p:cNvCxnSpPr>
            <a:cxnSpLocks/>
          </p:cNvCxnSpPr>
          <p:nvPr userDrawn="1"/>
        </p:nvCxnSpPr>
        <p:spPr>
          <a:xfrm>
            <a:off x="1987448" y="3136720"/>
            <a:ext cx="0" cy="10800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7301D3C-BE83-B4DF-74A4-01B09C65A2F7}"/>
              </a:ext>
            </a:extLst>
          </p:cNvPr>
          <p:cNvCxnSpPr>
            <a:cxnSpLocks/>
          </p:cNvCxnSpPr>
          <p:nvPr userDrawn="1"/>
        </p:nvCxnSpPr>
        <p:spPr>
          <a:xfrm>
            <a:off x="1987448" y="4616455"/>
            <a:ext cx="0" cy="108000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810258"/>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2_Sisu_Hall_Tabel">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5"/>
          </a:xfrm>
        </p:spPr>
        <p:txBody>
          <a:bodyPr/>
          <a:lstStyle>
            <a:lvl1pPr>
              <a:defRPr>
                <a:solidFill>
                  <a:schemeClr val="tx1"/>
                </a:solidFill>
              </a:defRPr>
            </a:lvl1pPr>
          </a:lstStyle>
          <a:p>
            <a:r>
              <a:rPr lang="et-EE"/>
              <a:t>Klõpsake juhteksemplari pealkirja laadi redigeerimiseks</a:t>
            </a:r>
            <a:endParaRPr lang="en-GB"/>
          </a:p>
        </p:txBody>
      </p:sp>
      <p:sp>
        <p:nvSpPr>
          <p:cNvPr id="9" name="Text Placeholder 8"/>
          <p:cNvSpPr>
            <a:spLocks noGrp="1"/>
          </p:cNvSpPr>
          <p:nvPr>
            <p:ph type="body" sz="quarter" idx="12" hasCustomPrompt="1"/>
          </p:nvPr>
        </p:nvSpPr>
        <p:spPr>
          <a:xfrm>
            <a:off x="8183563" y="657226"/>
            <a:ext cx="3384551" cy="800100"/>
          </a:xfrm>
          <a:prstGeom prst="rect">
            <a:avLst/>
          </a:prstGeom>
        </p:spPr>
        <p:txBody>
          <a:bodyPr wrap="square" bIns="0" anchor="t" anchorCtr="0"/>
          <a:lstStyle>
            <a:lvl1pPr marL="0" indent="0" algn="r">
              <a:buClr>
                <a:schemeClr val="bg1"/>
              </a:buClr>
              <a:buNone/>
              <a:defRPr sz="1200">
                <a:solidFill>
                  <a:schemeClr val="tx1"/>
                </a:solidFill>
              </a:defRPr>
            </a:lvl1pPr>
            <a:lvl2pPr marL="269993" indent="0">
              <a:buClr>
                <a:schemeClr val="bg1"/>
              </a:buClr>
              <a:buNone/>
              <a:defRPr sz="1200">
                <a:solidFill>
                  <a:schemeClr val="bg1"/>
                </a:solidFill>
              </a:defRPr>
            </a:lvl2pPr>
            <a:lvl3pPr marL="539987" indent="0">
              <a:buClr>
                <a:schemeClr val="bg1"/>
              </a:buClr>
              <a:buNone/>
              <a:defRPr sz="1200">
                <a:solidFill>
                  <a:schemeClr val="bg1"/>
                </a:solidFill>
              </a:defRPr>
            </a:lvl3pPr>
            <a:lvl4pPr marL="899978"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ALLIKAS:</a:t>
            </a:r>
            <a:endParaRPr lang="en-GB"/>
          </a:p>
        </p:txBody>
      </p:sp>
      <p:sp>
        <p:nvSpPr>
          <p:cNvPr id="3" name="Content Placeholder 6">
            <a:extLst>
              <a:ext uri="{FF2B5EF4-FFF2-40B4-BE49-F238E27FC236}">
                <a16:creationId xmlns:a16="http://schemas.microsoft.com/office/drawing/2014/main" id="{D09C8661-A967-457B-1FB0-DB06553FF04E}"/>
              </a:ext>
            </a:extLst>
          </p:cNvPr>
          <p:cNvSpPr>
            <a:spLocks noGrp="1"/>
          </p:cNvSpPr>
          <p:nvPr>
            <p:ph sz="quarter" idx="13"/>
          </p:nvPr>
        </p:nvSpPr>
        <p:spPr>
          <a:xfrm>
            <a:off x="623888" y="1962617"/>
            <a:ext cx="10944225" cy="4274672"/>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Tree>
    <p:extLst>
      <p:ext uri="{BB962C8B-B14F-4D97-AF65-F5344CB8AC3E}">
        <p14:creationId xmlns:p14="http://schemas.microsoft.com/office/powerpoint/2010/main" val="321601079"/>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2_Sisu_Valge_Tabe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5"/>
          </a:xfrm>
        </p:spPr>
        <p:txBody>
          <a:bodyPr/>
          <a:lstStyle>
            <a:lvl1pPr>
              <a:defRPr>
                <a:solidFill>
                  <a:schemeClr val="tx2"/>
                </a:solidFill>
              </a:defRPr>
            </a:lvl1pPr>
          </a:lstStyle>
          <a:p>
            <a:r>
              <a:rPr lang="et-EE"/>
              <a:t>Klõpsake juhteksemplari pealkirja laadi redigeerimiseks</a:t>
            </a:r>
            <a:endParaRPr lang="en-GB"/>
          </a:p>
        </p:txBody>
      </p:sp>
      <p:sp>
        <p:nvSpPr>
          <p:cNvPr id="9" name="Text Placeholder 8"/>
          <p:cNvSpPr>
            <a:spLocks noGrp="1"/>
          </p:cNvSpPr>
          <p:nvPr>
            <p:ph type="body" sz="quarter" idx="12" hasCustomPrompt="1"/>
          </p:nvPr>
        </p:nvSpPr>
        <p:spPr>
          <a:xfrm>
            <a:off x="8183563" y="657226"/>
            <a:ext cx="3384551" cy="800100"/>
          </a:xfrm>
          <a:prstGeom prst="rect">
            <a:avLst/>
          </a:prstGeom>
        </p:spPr>
        <p:txBody>
          <a:bodyPr wrap="square" bIns="0" anchor="t" anchorCtr="0"/>
          <a:lstStyle>
            <a:lvl1pPr marL="0" indent="0" algn="r">
              <a:buClr>
                <a:schemeClr val="bg1"/>
              </a:buClr>
              <a:buNone/>
              <a:defRPr sz="1200">
                <a:solidFill>
                  <a:schemeClr val="tx1"/>
                </a:solidFill>
              </a:defRPr>
            </a:lvl1pPr>
            <a:lvl2pPr marL="269993" indent="0">
              <a:buClr>
                <a:schemeClr val="bg1"/>
              </a:buClr>
              <a:buNone/>
              <a:defRPr sz="1200">
                <a:solidFill>
                  <a:schemeClr val="bg1"/>
                </a:solidFill>
              </a:defRPr>
            </a:lvl2pPr>
            <a:lvl3pPr marL="539987" indent="0">
              <a:buClr>
                <a:schemeClr val="bg1"/>
              </a:buClr>
              <a:buNone/>
              <a:defRPr sz="1200">
                <a:solidFill>
                  <a:schemeClr val="bg1"/>
                </a:solidFill>
              </a:defRPr>
            </a:lvl3pPr>
            <a:lvl4pPr marL="899978"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ALLIKAS:</a:t>
            </a:r>
            <a:endParaRPr lang="en-GB"/>
          </a:p>
        </p:txBody>
      </p:sp>
      <p:sp>
        <p:nvSpPr>
          <p:cNvPr id="3" name="Content Placeholder 6">
            <a:extLst>
              <a:ext uri="{FF2B5EF4-FFF2-40B4-BE49-F238E27FC236}">
                <a16:creationId xmlns:a16="http://schemas.microsoft.com/office/drawing/2014/main" id="{71BAFAC3-9EBB-25A5-0106-0C296398C009}"/>
              </a:ext>
            </a:extLst>
          </p:cNvPr>
          <p:cNvSpPr>
            <a:spLocks noGrp="1"/>
          </p:cNvSpPr>
          <p:nvPr>
            <p:ph sz="quarter" idx="13"/>
          </p:nvPr>
        </p:nvSpPr>
        <p:spPr>
          <a:xfrm>
            <a:off x="623888" y="1962617"/>
            <a:ext cx="10944225" cy="4274672"/>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Tree>
    <p:extLst>
      <p:ext uri="{BB962C8B-B14F-4D97-AF65-F5344CB8AC3E}">
        <p14:creationId xmlns:p14="http://schemas.microsoft.com/office/powerpoint/2010/main" val="2589400212"/>
      </p:ext>
    </p:extLst>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3_Sisu_Hall_Graafik">
    <p:bg>
      <p:bgPr>
        <a:solidFill>
          <a:srgbClr val="F0F1F2"/>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2" hasCustomPrompt="1"/>
          </p:nvPr>
        </p:nvSpPr>
        <p:spPr>
          <a:xfrm>
            <a:off x="623887" y="5437189"/>
            <a:ext cx="5472112" cy="800100"/>
          </a:xfrm>
          <a:prstGeom prst="rect">
            <a:avLst/>
          </a:prstGeom>
        </p:spPr>
        <p:txBody>
          <a:bodyPr wrap="square" bIns="0" anchor="b" anchorCtr="0"/>
          <a:lstStyle>
            <a:lvl1pPr marL="0" indent="0" algn="l">
              <a:buClr>
                <a:schemeClr val="bg1"/>
              </a:buClr>
              <a:buNone/>
              <a:defRPr sz="1200">
                <a:solidFill>
                  <a:schemeClr val="tx1"/>
                </a:solidFill>
              </a:defRPr>
            </a:lvl1pPr>
            <a:lvl2pPr marL="269993" indent="0">
              <a:buClr>
                <a:schemeClr val="bg1"/>
              </a:buClr>
              <a:buNone/>
              <a:defRPr sz="1200">
                <a:solidFill>
                  <a:schemeClr val="bg1"/>
                </a:solidFill>
              </a:defRPr>
            </a:lvl2pPr>
            <a:lvl3pPr marL="539987" indent="0">
              <a:buClr>
                <a:schemeClr val="bg1"/>
              </a:buClr>
              <a:buNone/>
              <a:defRPr sz="1200">
                <a:solidFill>
                  <a:schemeClr val="bg1"/>
                </a:solidFill>
              </a:defRPr>
            </a:lvl3pPr>
            <a:lvl4pPr marL="899978"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ALLIKAS:</a:t>
            </a:r>
            <a:endParaRPr lang="en-GB"/>
          </a:p>
        </p:txBody>
      </p:sp>
      <p:sp>
        <p:nvSpPr>
          <p:cNvPr id="2" name="Title 1">
            <a:extLst>
              <a:ext uri="{FF2B5EF4-FFF2-40B4-BE49-F238E27FC236}">
                <a16:creationId xmlns:a16="http://schemas.microsoft.com/office/drawing/2014/main" id="{A205A0C6-3529-1E23-17B4-A43532C638A2}"/>
              </a:ext>
            </a:extLst>
          </p:cNvPr>
          <p:cNvSpPr>
            <a:spLocks noGrp="1"/>
          </p:cNvSpPr>
          <p:nvPr>
            <p:ph type="title"/>
          </p:nvPr>
        </p:nvSpPr>
        <p:spPr>
          <a:xfrm>
            <a:off x="623887" y="658802"/>
            <a:ext cx="5472113" cy="1707880"/>
          </a:xfrm>
        </p:spPr>
        <p:txBody>
          <a:bodyPr/>
          <a:lstStyle>
            <a:lvl1pPr>
              <a:defRPr>
                <a:solidFill>
                  <a:schemeClr val="tx1"/>
                </a:solidFill>
              </a:defRPr>
            </a:lvl1pPr>
          </a:lstStyle>
          <a:p>
            <a:r>
              <a:rPr lang="et-EE"/>
              <a:t>Klõpsake juhteksemplari pealkirja laadi redigeerimiseks</a:t>
            </a:r>
            <a:endParaRPr lang="en-GB"/>
          </a:p>
        </p:txBody>
      </p:sp>
      <p:sp>
        <p:nvSpPr>
          <p:cNvPr id="3" name="Text Placeholder 5">
            <a:extLst>
              <a:ext uri="{FF2B5EF4-FFF2-40B4-BE49-F238E27FC236}">
                <a16:creationId xmlns:a16="http://schemas.microsoft.com/office/drawing/2014/main" id="{09A3E3BD-EDF3-0751-621C-CF013C525947}"/>
              </a:ext>
            </a:extLst>
          </p:cNvPr>
          <p:cNvSpPr>
            <a:spLocks noGrp="1"/>
          </p:cNvSpPr>
          <p:nvPr>
            <p:ph type="body" sz="quarter" idx="11"/>
          </p:nvPr>
        </p:nvSpPr>
        <p:spPr>
          <a:xfrm>
            <a:off x="623888" y="2366681"/>
            <a:ext cx="5472112" cy="2877671"/>
          </a:xfrm>
          <a:prstGeom prst="rect">
            <a:avLst/>
          </a:prstGeom>
        </p:spPr>
        <p:txBody>
          <a:bodyPr bIns="0" anchor="t">
            <a:normAutofit/>
          </a:bodyPr>
          <a:lstStyle>
            <a:lvl1pPr marL="0" indent="0">
              <a:spcBef>
                <a:spcPts val="200"/>
              </a:spcBef>
              <a:buNone/>
              <a:defRPr sz="2000">
                <a:solidFill>
                  <a:schemeClr val="tx1"/>
                </a:solidFill>
              </a:defRPr>
            </a:lvl1pPr>
          </a:lstStyle>
          <a:p>
            <a:pPr lvl="0"/>
            <a:r>
              <a:rPr lang="et-EE"/>
              <a:t>Klõpsake juhteksemplari tekstilaadide redigeerimiseks</a:t>
            </a:r>
          </a:p>
        </p:txBody>
      </p:sp>
      <p:sp>
        <p:nvSpPr>
          <p:cNvPr id="7" name="Content Placeholder 6">
            <a:extLst>
              <a:ext uri="{FF2B5EF4-FFF2-40B4-BE49-F238E27FC236}">
                <a16:creationId xmlns:a16="http://schemas.microsoft.com/office/drawing/2014/main" id="{4274C956-040C-4C0D-CF62-1B0336E17B99}"/>
              </a:ext>
            </a:extLst>
          </p:cNvPr>
          <p:cNvSpPr>
            <a:spLocks noGrp="1"/>
          </p:cNvSpPr>
          <p:nvPr>
            <p:ph sz="quarter" idx="13"/>
          </p:nvPr>
        </p:nvSpPr>
        <p:spPr>
          <a:xfrm>
            <a:off x="6302375" y="658803"/>
            <a:ext cx="5265738" cy="5578486"/>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Tree>
    <p:extLst>
      <p:ext uri="{BB962C8B-B14F-4D97-AF65-F5344CB8AC3E}">
        <p14:creationId xmlns:p14="http://schemas.microsoft.com/office/powerpoint/2010/main" val="886280496"/>
      </p:ext>
    </p:extLst>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3_Sisu_Valge_Graafi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2"/>
            <a:ext cx="5472113" cy="1707880"/>
          </a:xfrm>
        </p:spPr>
        <p:txBody>
          <a:bodyPr/>
          <a:lstStyle>
            <a:lvl1pPr>
              <a:defRPr>
                <a:solidFill>
                  <a:schemeClr val="tx2"/>
                </a:solidFill>
              </a:defRPr>
            </a:lvl1pPr>
          </a:lstStyle>
          <a:p>
            <a:r>
              <a:rPr lang="et-EE"/>
              <a:t>Klõpsake juhteksemplari pealkirja laadi redigeerimiseks</a:t>
            </a:r>
            <a:endParaRPr lang="en-GB"/>
          </a:p>
        </p:txBody>
      </p:sp>
      <p:sp>
        <p:nvSpPr>
          <p:cNvPr id="9" name="Text Placeholder 8"/>
          <p:cNvSpPr>
            <a:spLocks noGrp="1"/>
          </p:cNvSpPr>
          <p:nvPr>
            <p:ph type="body" sz="quarter" idx="12" hasCustomPrompt="1"/>
          </p:nvPr>
        </p:nvSpPr>
        <p:spPr>
          <a:xfrm>
            <a:off x="623887" y="5437189"/>
            <a:ext cx="5472112" cy="800100"/>
          </a:xfrm>
          <a:prstGeom prst="rect">
            <a:avLst/>
          </a:prstGeom>
        </p:spPr>
        <p:txBody>
          <a:bodyPr wrap="square" bIns="0" anchor="b" anchorCtr="0"/>
          <a:lstStyle>
            <a:lvl1pPr marL="0" indent="0" algn="l">
              <a:buClr>
                <a:schemeClr val="bg1"/>
              </a:buClr>
              <a:buNone/>
              <a:defRPr sz="1200">
                <a:solidFill>
                  <a:schemeClr val="tx1"/>
                </a:solidFill>
              </a:defRPr>
            </a:lvl1pPr>
            <a:lvl2pPr marL="269993" indent="0">
              <a:buClr>
                <a:schemeClr val="bg1"/>
              </a:buClr>
              <a:buNone/>
              <a:defRPr sz="1200">
                <a:solidFill>
                  <a:schemeClr val="bg1"/>
                </a:solidFill>
              </a:defRPr>
            </a:lvl2pPr>
            <a:lvl3pPr marL="539987" indent="0">
              <a:buClr>
                <a:schemeClr val="bg1"/>
              </a:buClr>
              <a:buNone/>
              <a:defRPr sz="1200">
                <a:solidFill>
                  <a:schemeClr val="bg1"/>
                </a:solidFill>
              </a:defRPr>
            </a:lvl3pPr>
            <a:lvl4pPr marL="899978"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marL="0" marR="0" lvl="0" indent="0" algn="l" defTabSz="269993" rtl="0" eaLnBrk="1" fontAlgn="auto" latinLnBrk="0" hangingPunct="1">
              <a:lnSpc>
                <a:spcPct val="100000"/>
              </a:lnSpc>
              <a:spcBef>
                <a:spcPts val="400"/>
              </a:spcBef>
              <a:spcAft>
                <a:spcPts val="0"/>
              </a:spcAft>
              <a:buClr>
                <a:schemeClr val="bg1"/>
              </a:buClr>
              <a:buSzTx/>
              <a:buFont typeface="Courier New" panose="02070309020205020404" pitchFamily="49" charset="0"/>
              <a:buNone/>
              <a:tabLst/>
              <a:defRPr/>
            </a:pPr>
            <a:r>
              <a:rPr lang="en-US"/>
              <a:t>ALLIKAS:</a:t>
            </a:r>
            <a:endParaRPr lang="en-GB"/>
          </a:p>
        </p:txBody>
      </p:sp>
      <p:sp>
        <p:nvSpPr>
          <p:cNvPr id="3" name="Text Placeholder 5">
            <a:extLst>
              <a:ext uri="{FF2B5EF4-FFF2-40B4-BE49-F238E27FC236}">
                <a16:creationId xmlns:a16="http://schemas.microsoft.com/office/drawing/2014/main" id="{2F7DD244-CDA6-2334-58D9-C377EC3DF247}"/>
              </a:ext>
            </a:extLst>
          </p:cNvPr>
          <p:cNvSpPr>
            <a:spLocks noGrp="1"/>
          </p:cNvSpPr>
          <p:nvPr>
            <p:ph type="body" sz="quarter" idx="11"/>
          </p:nvPr>
        </p:nvSpPr>
        <p:spPr>
          <a:xfrm>
            <a:off x="623888" y="2366681"/>
            <a:ext cx="5472112" cy="2877671"/>
          </a:xfrm>
          <a:prstGeom prst="rect">
            <a:avLst/>
          </a:prstGeom>
        </p:spPr>
        <p:txBody>
          <a:bodyPr bIns="0" anchor="t">
            <a:normAutofit/>
          </a:bodyPr>
          <a:lstStyle>
            <a:lvl1pPr marL="0" indent="0">
              <a:spcBef>
                <a:spcPts val="200"/>
              </a:spcBef>
              <a:buNone/>
              <a:defRPr sz="2000">
                <a:solidFill>
                  <a:schemeClr val="tx1"/>
                </a:solidFill>
              </a:defRPr>
            </a:lvl1pPr>
          </a:lstStyle>
          <a:p>
            <a:pPr lvl="0"/>
            <a:r>
              <a:rPr lang="et-EE"/>
              <a:t>Klõpsake juhteksemplari tekstilaadide redigeerimiseks</a:t>
            </a:r>
          </a:p>
        </p:txBody>
      </p:sp>
      <p:sp>
        <p:nvSpPr>
          <p:cNvPr id="4" name="Content Placeholder 6">
            <a:extLst>
              <a:ext uri="{FF2B5EF4-FFF2-40B4-BE49-F238E27FC236}">
                <a16:creationId xmlns:a16="http://schemas.microsoft.com/office/drawing/2014/main" id="{F8461437-BE46-001B-39C2-6611FC375ACD}"/>
              </a:ext>
            </a:extLst>
          </p:cNvPr>
          <p:cNvSpPr>
            <a:spLocks noGrp="1"/>
          </p:cNvSpPr>
          <p:nvPr>
            <p:ph sz="quarter" idx="13"/>
          </p:nvPr>
        </p:nvSpPr>
        <p:spPr>
          <a:xfrm>
            <a:off x="6302375" y="658803"/>
            <a:ext cx="5265738" cy="5578486"/>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Tree>
    <p:extLst>
      <p:ext uri="{BB962C8B-B14F-4D97-AF65-F5344CB8AC3E}">
        <p14:creationId xmlns:p14="http://schemas.microsoft.com/office/powerpoint/2010/main" val="2895917124"/>
      </p:ext>
    </p:extLst>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4_Sisu_Sinine_Tapilai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2"/>
            <a:ext cx="10944000" cy="1288752"/>
          </a:xfrm>
        </p:spPr>
        <p:txBody>
          <a:bodyPr/>
          <a:lstStyle>
            <a:lvl1pPr>
              <a:defRPr>
                <a:solidFill>
                  <a:schemeClr val="tx1"/>
                </a:solidFill>
                <a:latin typeface="+mj-lt"/>
              </a:defRPr>
            </a:lvl1pPr>
          </a:lstStyle>
          <a:p>
            <a:r>
              <a:rPr lang="et-EE"/>
              <a:t>Klõpsake juhteksemplari pealkirja laadi redigeerimiseks</a:t>
            </a:r>
            <a:endParaRPr lang="en-GB"/>
          </a:p>
        </p:txBody>
      </p:sp>
      <p:sp>
        <p:nvSpPr>
          <p:cNvPr id="8" name="Text Placeholder 5">
            <a:extLst>
              <a:ext uri="{FF2B5EF4-FFF2-40B4-BE49-F238E27FC236}">
                <a16:creationId xmlns:a16="http://schemas.microsoft.com/office/drawing/2014/main" id="{D1514F1B-22B3-46E1-5B45-7062ABDF9A66}"/>
              </a:ext>
            </a:extLst>
          </p:cNvPr>
          <p:cNvSpPr>
            <a:spLocks noGrp="1"/>
          </p:cNvSpPr>
          <p:nvPr>
            <p:ph type="body" sz="quarter" idx="11" hasCustomPrompt="1"/>
          </p:nvPr>
        </p:nvSpPr>
        <p:spPr>
          <a:xfrm>
            <a:off x="623887" y="1633441"/>
            <a:ext cx="5333997" cy="4603849"/>
          </a:xfrm>
          <a:prstGeom prst="rect">
            <a:avLst/>
          </a:prstGeom>
        </p:spPr>
        <p:txBody>
          <a:bodyPr bIns="0" anchor="t" anchorCtr="0">
            <a:normAutofit/>
          </a:bodyPr>
          <a:lstStyle>
            <a:lvl1pPr marL="0" indent="0">
              <a:spcBef>
                <a:spcPts val="200"/>
              </a:spcBef>
              <a:buNone/>
              <a:defRPr sz="1800">
                <a:solidFill>
                  <a:schemeClr val="tx1"/>
                </a:solidFill>
              </a:defRPr>
            </a:lvl1pPr>
          </a:lstStyle>
          <a:p>
            <a:pPr lvl="0"/>
            <a:r>
              <a:rPr lang="en-GB"/>
              <a:t>Click to edit</a:t>
            </a:r>
          </a:p>
        </p:txBody>
      </p:sp>
      <p:sp>
        <p:nvSpPr>
          <p:cNvPr id="9" name="Text Placeholder 5">
            <a:extLst>
              <a:ext uri="{FF2B5EF4-FFF2-40B4-BE49-F238E27FC236}">
                <a16:creationId xmlns:a16="http://schemas.microsoft.com/office/drawing/2014/main" id="{34B6FF45-3A75-8737-5DFA-25E395A59ECC}"/>
              </a:ext>
            </a:extLst>
          </p:cNvPr>
          <p:cNvSpPr>
            <a:spLocks noGrp="1"/>
          </p:cNvSpPr>
          <p:nvPr>
            <p:ph type="body" sz="quarter" idx="12" hasCustomPrompt="1"/>
          </p:nvPr>
        </p:nvSpPr>
        <p:spPr>
          <a:xfrm>
            <a:off x="6233888" y="1633441"/>
            <a:ext cx="5333998" cy="3027769"/>
          </a:xfrm>
          <a:prstGeom prst="rect">
            <a:avLst/>
          </a:prstGeom>
        </p:spPr>
        <p:txBody>
          <a:bodyPr bIns="0" anchor="t" anchorCtr="0">
            <a:normAutofit/>
          </a:bodyPr>
          <a:lstStyle>
            <a:lvl1pPr marL="0" indent="0">
              <a:spcBef>
                <a:spcPts val="200"/>
              </a:spcBef>
              <a:buNone/>
              <a:defRPr sz="1800">
                <a:solidFill>
                  <a:schemeClr val="tx1"/>
                </a:solidFill>
              </a:defRPr>
            </a:lvl1pPr>
          </a:lstStyle>
          <a:p>
            <a:pPr lvl="0"/>
            <a:r>
              <a:rPr lang="en-GB"/>
              <a:t>Click to edit</a:t>
            </a:r>
          </a:p>
        </p:txBody>
      </p:sp>
      <p:pic>
        <p:nvPicPr>
          <p:cNvPr id="3" name="Picture 2" descr="A black and white dotted background&#10;&#10;Description automatically generated">
            <a:extLst>
              <a:ext uri="{FF2B5EF4-FFF2-40B4-BE49-F238E27FC236}">
                <a16:creationId xmlns:a16="http://schemas.microsoft.com/office/drawing/2014/main" id="{9A9B44EB-2378-D38F-3213-54D4D2FA8A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2000" y="4698000"/>
            <a:ext cx="5400000" cy="2160000"/>
          </a:xfrm>
          <a:prstGeom prst="rect">
            <a:avLst/>
          </a:prstGeom>
        </p:spPr>
      </p:pic>
    </p:spTree>
    <p:extLst>
      <p:ext uri="{BB962C8B-B14F-4D97-AF65-F5344CB8AC3E}">
        <p14:creationId xmlns:p14="http://schemas.microsoft.com/office/powerpoint/2010/main" val="1110617178"/>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4_Sisu_Hall_Tapilai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2"/>
            <a:ext cx="10944000" cy="1288752"/>
          </a:xfrm>
        </p:spPr>
        <p:txBody>
          <a:bodyPr/>
          <a:lstStyle>
            <a:lvl1pPr>
              <a:defRPr>
                <a:solidFill>
                  <a:schemeClr val="tx1"/>
                </a:solidFill>
                <a:latin typeface="+mj-lt"/>
              </a:defRPr>
            </a:lvl1pPr>
          </a:lstStyle>
          <a:p>
            <a:r>
              <a:rPr lang="et-EE"/>
              <a:t>Klõpsake juhteksemplari pealkirja laadi redigeerimiseks</a:t>
            </a:r>
            <a:endParaRPr lang="en-GB"/>
          </a:p>
        </p:txBody>
      </p:sp>
      <p:sp>
        <p:nvSpPr>
          <p:cNvPr id="5" name="Text Placeholder 5">
            <a:extLst>
              <a:ext uri="{FF2B5EF4-FFF2-40B4-BE49-F238E27FC236}">
                <a16:creationId xmlns:a16="http://schemas.microsoft.com/office/drawing/2014/main" id="{086661DE-96F8-6CC5-6B60-02E7D03B3964}"/>
              </a:ext>
            </a:extLst>
          </p:cNvPr>
          <p:cNvSpPr>
            <a:spLocks noGrp="1"/>
          </p:cNvSpPr>
          <p:nvPr>
            <p:ph type="body" sz="quarter" idx="11" hasCustomPrompt="1"/>
          </p:nvPr>
        </p:nvSpPr>
        <p:spPr>
          <a:xfrm>
            <a:off x="623887" y="1633441"/>
            <a:ext cx="5333997" cy="4603849"/>
          </a:xfrm>
          <a:prstGeom prst="rect">
            <a:avLst/>
          </a:prstGeom>
        </p:spPr>
        <p:txBody>
          <a:bodyPr bIns="0" anchor="t" anchorCtr="0">
            <a:normAutofit/>
          </a:bodyPr>
          <a:lstStyle>
            <a:lvl1pPr marL="0" indent="0">
              <a:spcBef>
                <a:spcPts val="200"/>
              </a:spcBef>
              <a:buNone/>
              <a:defRPr sz="1800">
                <a:solidFill>
                  <a:schemeClr val="tx1"/>
                </a:solidFill>
              </a:defRPr>
            </a:lvl1pPr>
          </a:lstStyle>
          <a:p>
            <a:pPr lvl="0"/>
            <a:r>
              <a:rPr lang="en-GB"/>
              <a:t>Click to edit</a:t>
            </a:r>
          </a:p>
        </p:txBody>
      </p:sp>
      <p:sp>
        <p:nvSpPr>
          <p:cNvPr id="8" name="Text Placeholder 5">
            <a:extLst>
              <a:ext uri="{FF2B5EF4-FFF2-40B4-BE49-F238E27FC236}">
                <a16:creationId xmlns:a16="http://schemas.microsoft.com/office/drawing/2014/main" id="{49A36CAC-1915-6E7D-97D6-5226F329D3B7}"/>
              </a:ext>
            </a:extLst>
          </p:cNvPr>
          <p:cNvSpPr>
            <a:spLocks noGrp="1"/>
          </p:cNvSpPr>
          <p:nvPr>
            <p:ph type="body" sz="quarter" idx="12" hasCustomPrompt="1"/>
          </p:nvPr>
        </p:nvSpPr>
        <p:spPr>
          <a:xfrm>
            <a:off x="6233888" y="1633441"/>
            <a:ext cx="5333998" cy="3027769"/>
          </a:xfrm>
          <a:prstGeom prst="rect">
            <a:avLst/>
          </a:prstGeom>
        </p:spPr>
        <p:txBody>
          <a:bodyPr bIns="0" anchor="t" anchorCtr="0">
            <a:normAutofit/>
          </a:bodyPr>
          <a:lstStyle>
            <a:lvl1pPr marL="0" indent="0">
              <a:spcBef>
                <a:spcPts val="200"/>
              </a:spcBef>
              <a:buNone/>
              <a:defRPr sz="1800">
                <a:solidFill>
                  <a:schemeClr val="tx1"/>
                </a:solidFill>
              </a:defRPr>
            </a:lvl1pPr>
          </a:lstStyle>
          <a:p>
            <a:pPr lvl="0"/>
            <a:r>
              <a:rPr lang="en-GB"/>
              <a:t>Click to edit</a:t>
            </a:r>
          </a:p>
        </p:txBody>
      </p:sp>
      <p:pic>
        <p:nvPicPr>
          <p:cNvPr id="3" name="Picture 2" descr="A blue and black dotted wave&#10;&#10;Description automatically generated">
            <a:extLst>
              <a:ext uri="{FF2B5EF4-FFF2-40B4-BE49-F238E27FC236}">
                <a16:creationId xmlns:a16="http://schemas.microsoft.com/office/drawing/2014/main" id="{30BFD70A-CF26-AB2B-0458-29842E80B8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2000" y="4698000"/>
            <a:ext cx="5400000" cy="2160000"/>
          </a:xfrm>
          <a:prstGeom prst="rect">
            <a:avLst/>
          </a:prstGeom>
        </p:spPr>
      </p:pic>
    </p:spTree>
    <p:extLst>
      <p:ext uri="{BB962C8B-B14F-4D97-AF65-F5344CB8AC3E}">
        <p14:creationId xmlns:p14="http://schemas.microsoft.com/office/powerpoint/2010/main" val="3164726619"/>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4_Sisu_Valge_Tapilain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2"/>
            <a:ext cx="10944000" cy="1288752"/>
          </a:xfrm>
        </p:spPr>
        <p:txBody>
          <a:bodyPr/>
          <a:lstStyle>
            <a:lvl1pPr>
              <a:defRPr>
                <a:solidFill>
                  <a:schemeClr val="tx2"/>
                </a:solidFill>
                <a:latin typeface="+mj-lt"/>
              </a:defRPr>
            </a:lvl1pPr>
          </a:lstStyle>
          <a:p>
            <a:r>
              <a:rPr lang="et-EE"/>
              <a:t>Klõpsake juhteksemplari pealkirja laadi redigeerimiseks</a:t>
            </a:r>
            <a:endParaRPr lang="en-GB"/>
          </a:p>
        </p:txBody>
      </p:sp>
      <p:sp>
        <p:nvSpPr>
          <p:cNvPr id="6" name="Text Placeholder 5">
            <a:extLst>
              <a:ext uri="{FF2B5EF4-FFF2-40B4-BE49-F238E27FC236}">
                <a16:creationId xmlns:a16="http://schemas.microsoft.com/office/drawing/2014/main" id="{5C4C65F9-B12A-2F68-0CA0-E0CCC8C25A2C}"/>
              </a:ext>
            </a:extLst>
          </p:cNvPr>
          <p:cNvSpPr>
            <a:spLocks noGrp="1"/>
          </p:cNvSpPr>
          <p:nvPr>
            <p:ph type="body" sz="quarter" idx="11" hasCustomPrompt="1"/>
          </p:nvPr>
        </p:nvSpPr>
        <p:spPr>
          <a:xfrm>
            <a:off x="623887" y="1633441"/>
            <a:ext cx="5333997" cy="4603849"/>
          </a:xfrm>
          <a:prstGeom prst="rect">
            <a:avLst/>
          </a:prstGeom>
        </p:spPr>
        <p:txBody>
          <a:bodyPr bIns="0" anchor="t" anchorCtr="0">
            <a:normAutofit/>
          </a:bodyPr>
          <a:lstStyle>
            <a:lvl1pPr marL="0" indent="0">
              <a:spcBef>
                <a:spcPts val="200"/>
              </a:spcBef>
              <a:buNone/>
              <a:defRPr sz="1800">
                <a:solidFill>
                  <a:schemeClr val="tx1"/>
                </a:solidFill>
              </a:defRPr>
            </a:lvl1pPr>
          </a:lstStyle>
          <a:p>
            <a:pPr lvl="0"/>
            <a:r>
              <a:rPr lang="en-GB"/>
              <a:t>Click to edit</a:t>
            </a:r>
          </a:p>
        </p:txBody>
      </p:sp>
      <p:sp>
        <p:nvSpPr>
          <p:cNvPr id="7" name="Text Placeholder 5">
            <a:extLst>
              <a:ext uri="{FF2B5EF4-FFF2-40B4-BE49-F238E27FC236}">
                <a16:creationId xmlns:a16="http://schemas.microsoft.com/office/drawing/2014/main" id="{477AB784-5BBA-5A88-FAD3-5D3F190CA783}"/>
              </a:ext>
            </a:extLst>
          </p:cNvPr>
          <p:cNvSpPr>
            <a:spLocks noGrp="1"/>
          </p:cNvSpPr>
          <p:nvPr>
            <p:ph type="body" sz="quarter" idx="12" hasCustomPrompt="1"/>
          </p:nvPr>
        </p:nvSpPr>
        <p:spPr>
          <a:xfrm>
            <a:off x="6233888" y="1633441"/>
            <a:ext cx="5333998" cy="3027769"/>
          </a:xfrm>
          <a:prstGeom prst="rect">
            <a:avLst/>
          </a:prstGeom>
        </p:spPr>
        <p:txBody>
          <a:bodyPr bIns="0" anchor="t" anchorCtr="0">
            <a:normAutofit/>
          </a:bodyPr>
          <a:lstStyle>
            <a:lvl1pPr marL="0" indent="0">
              <a:spcBef>
                <a:spcPts val="200"/>
              </a:spcBef>
              <a:buNone/>
              <a:defRPr sz="1800">
                <a:solidFill>
                  <a:schemeClr val="tx1"/>
                </a:solidFill>
              </a:defRPr>
            </a:lvl1pPr>
          </a:lstStyle>
          <a:p>
            <a:pPr lvl="0"/>
            <a:r>
              <a:rPr lang="en-GB"/>
              <a:t>Click to edit</a:t>
            </a:r>
          </a:p>
        </p:txBody>
      </p:sp>
      <p:pic>
        <p:nvPicPr>
          <p:cNvPr id="3" name="Picture 2" descr="A blue and black dotted wave&#10;&#10;Description automatically generated">
            <a:extLst>
              <a:ext uri="{FF2B5EF4-FFF2-40B4-BE49-F238E27FC236}">
                <a16:creationId xmlns:a16="http://schemas.microsoft.com/office/drawing/2014/main" id="{D07F5737-DA3D-F24F-7969-70A7486A2B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2000" y="4698000"/>
            <a:ext cx="5400000" cy="2160000"/>
          </a:xfrm>
          <a:prstGeom prst="rect">
            <a:avLst/>
          </a:prstGeom>
        </p:spPr>
      </p:pic>
    </p:spTree>
    <p:extLst>
      <p:ext uri="{BB962C8B-B14F-4D97-AF65-F5344CB8AC3E}">
        <p14:creationId xmlns:p14="http://schemas.microsoft.com/office/powerpoint/2010/main" val="2422992518"/>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5_Sisu_Sinine_Tapilaine">
    <p:bg>
      <p:bgRef idx="1001">
        <a:schemeClr val="bg2"/>
      </p:bgRef>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54B9D5F-306A-9A8E-B672-FD20CEBFEDF0}"/>
              </a:ext>
            </a:extLst>
          </p:cNvPr>
          <p:cNvSpPr>
            <a:spLocks noGrp="1"/>
          </p:cNvSpPr>
          <p:nvPr>
            <p:ph type="title"/>
          </p:nvPr>
        </p:nvSpPr>
        <p:spPr>
          <a:xfrm>
            <a:off x="623888" y="658802"/>
            <a:ext cx="10944000" cy="1288752"/>
          </a:xfrm>
        </p:spPr>
        <p:txBody>
          <a:bodyPr/>
          <a:lstStyle>
            <a:lvl1pPr>
              <a:defRPr>
                <a:solidFill>
                  <a:schemeClr val="tx1"/>
                </a:solidFill>
                <a:latin typeface="+mj-lt"/>
              </a:defRPr>
            </a:lvl1pPr>
          </a:lstStyle>
          <a:p>
            <a:r>
              <a:rPr lang="et-EE"/>
              <a:t>Klõpsake juhteksemplari pealkirja laadi redigeerimiseks</a:t>
            </a:r>
            <a:endParaRPr lang="en-GB"/>
          </a:p>
        </p:txBody>
      </p:sp>
      <p:sp>
        <p:nvSpPr>
          <p:cNvPr id="7" name="Text Placeholder 5">
            <a:extLst>
              <a:ext uri="{FF2B5EF4-FFF2-40B4-BE49-F238E27FC236}">
                <a16:creationId xmlns:a16="http://schemas.microsoft.com/office/drawing/2014/main" id="{25B25B0B-0DDA-9189-3FAA-1E1D33946EA9}"/>
              </a:ext>
            </a:extLst>
          </p:cNvPr>
          <p:cNvSpPr>
            <a:spLocks noGrp="1"/>
          </p:cNvSpPr>
          <p:nvPr>
            <p:ph type="body" sz="quarter" idx="11" hasCustomPrompt="1"/>
          </p:nvPr>
        </p:nvSpPr>
        <p:spPr>
          <a:xfrm>
            <a:off x="623887" y="1633441"/>
            <a:ext cx="5333997" cy="3027769"/>
          </a:xfrm>
          <a:prstGeom prst="rect">
            <a:avLst/>
          </a:prstGeom>
        </p:spPr>
        <p:txBody>
          <a:bodyPr bIns="0" anchor="t" anchorCtr="0">
            <a:normAutofit/>
          </a:bodyPr>
          <a:lstStyle>
            <a:lvl1pPr marL="0" indent="0">
              <a:spcBef>
                <a:spcPts val="200"/>
              </a:spcBef>
              <a:buNone/>
              <a:defRPr sz="1800">
                <a:solidFill>
                  <a:schemeClr val="tx1"/>
                </a:solidFill>
              </a:defRPr>
            </a:lvl1pPr>
          </a:lstStyle>
          <a:p>
            <a:pPr lvl="0"/>
            <a:r>
              <a:rPr lang="en-GB"/>
              <a:t>Click to edit</a:t>
            </a:r>
          </a:p>
        </p:txBody>
      </p:sp>
      <p:sp>
        <p:nvSpPr>
          <p:cNvPr id="9" name="Text Placeholder 5">
            <a:extLst>
              <a:ext uri="{FF2B5EF4-FFF2-40B4-BE49-F238E27FC236}">
                <a16:creationId xmlns:a16="http://schemas.microsoft.com/office/drawing/2014/main" id="{E56CE9FB-B573-258B-FD0D-8F0138BB3E46}"/>
              </a:ext>
            </a:extLst>
          </p:cNvPr>
          <p:cNvSpPr>
            <a:spLocks noGrp="1"/>
          </p:cNvSpPr>
          <p:nvPr>
            <p:ph type="body" sz="quarter" idx="12"/>
          </p:nvPr>
        </p:nvSpPr>
        <p:spPr>
          <a:xfrm>
            <a:off x="6233888" y="1633441"/>
            <a:ext cx="5333998" cy="4603848"/>
          </a:xfrm>
          <a:prstGeom prst="rect">
            <a:avLst/>
          </a:prstGeom>
        </p:spPr>
        <p:txBody>
          <a:bodyPr bIns="0" anchor="t" anchorCtr="0">
            <a:normAutofit/>
          </a:bodyPr>
          <a:lstStyle>
            <a:lvl1pPr marL="0" indent="0">
              <a:spcBef>
                <a:spcPts val="200"/>
              </a:spcBef>
              <a:buNone/>
              <a:defRPr sz="1800">
                <a:solidFill>
                  <a:schemeClr val="tx1"/>
                </a:solidFill>
              </a:defRPr>
            </a:lvl1pPr>
          </a:lstStyle>
          <a:p>
            <a:pPr lvl="0"/>
            <a:r>
              <a:rPr lang="et-EE"/>
              <a:t>Klõpsake juhteksemplari tekstilaadide redigeerimiseks</a:t>
            </a:r>
          </a:p>
        </p:txBody>
      </p:sp>
      <p:pic>
        <p:nvPicPr>
          <p:cNvPr id="2" name="Picture 1" descr="A white dots on a black background&#10;&#10;Description automatically generated">
            <a:extLst>
              <a:ext uri="{FF2B5EF4-FFF2-40B4-BE49-F238E27FC236}">
                <a16:creationId xmlns:a16="http://schemas.microsoft.com/office/drawing/2014/main" id="{EBE88F8E-4E54-B126-69AC-49661FBDB3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698000"/>
            <a:ext cx="5400000" cy="2160000"/>
          </a:xfrm>
          <a:prstGeom prst="rect">
            <a:avLst/>
          </a:prstGeom>
        </p:spPr>
      </p:pic>
    </p:spTree>
    <p:extLst>
      <p:ext uri="{BB962C8B-B14F-4D97-AF65-F5344CB8AC3E}">
        <p14:creationId xmlns:p14="http://schemas.microsoft.com/office/powerpoint/2010/main" val="2752663439"/>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5_Sisu_Hall_Tapilaine">
    <p:bg>
      <p:bgRef idx="1001">
        <a:schemeClr val="bg2"/>
      </p:bgRef>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54B9D5F-306A-9A8E-B672-FD20CEBFEDF0}"/>
              </a:ext>
            </a:extLst>
          </p:cNvPr>
          <p:cNvSpPr>
            <a:spLocks noGrp="1"/>
          </p:cNvSpPr>
          <p:nvPr>
            <p:ph type="title"/>
          </p:nvPr>
        </p:nvSpPr>
        <p:spPr>
          <a:xfrm>
            <a:off x="623888" y="658802"/>
            <a:ext cx="10944000" cy="1288752"/>
          </a:xfrm>
        </p:spPr>
        <p:txBody>
          <a:bodyPr/>
          <a:lstStyle>
            <a:lvl1pPr>
              <a:defRPr>
                <a:solidFill>
                  <a:schemeClr val="tx1"/>
                </a:solidFill>
                <a:latin typeface="+mj-lt"/>
              </a:defRPr>
            </a:lvl1pPr>
          </a:lstStyle>
          <a:p>
            <a:r>
              <a:rPr lang="et-EE"/>
              <a:t>Klõpsake juhteksemplari pealkirja laadi redigeerimiseks</a:t>
            </a:r>
            <a:endParaRPr lang="en-GB"/>
          </a:p>
        </p:txBody>
      </p:sp>
      <p:sp>
        <p:nvSpPr>
          <p:cNvPr id="6" name="Text Placeholder 5">
            <a:extLst>
              <a:ext uri="{FF2B5EF4-FFF2-40B4-BE49-F238E27FC236}">
                <a16:creationId xmlns:a16="http://schemas.microsoft.com/office/drawing/2014/main" id="{EA67BC31-8DD8-69FD-7C77-7FEB1049A53C}"/>
              </a:ext>
            </a:extLst>
          </p:cNvPr>
          <p:cNvSpPr>
            <a:spLocks noGrp="1"/>
          </p:cNvSpPr>
          <p:nvPr>
            <p:ph type="body" sz="quarter" idx="11" hasCustomPrompt="1"/>
          </p:nvPr>
        </p:nvSpPr>
        <p:spPr>
          <a:xfrm>
            <a:off x="623887" y="1633441"/>
            <a:ext cx="5333997" cy="3027769"/>
          </a:xfrm>
          <a:prstGeom prst="rect">
            <a:avLst/>
          </a:prstGeom>
        </p:spPr>
        <p:txBody>
          <a:bodyPr bIns="0" anchor="t" anchorCtr="0">
            <a:normAutofit/>
          </a:bodyPr>
          <a:lstStyle>
            <a:lvl1pPr marL="0" indent="0">
              <a:spcBef>
                <a:spcPts val="200"/>
              </a:spcBef>
              <a:buNone/>
              <a:defRPr sz="1800">
                <a:solidFill>
                  <a:schemeClr val="tx1"/>
                </a:solidFill>
              </a:defRPr>
            </a:lvl1pPr>
          </a:lstStyle>
          <a:p>
            <a:pPr lvl="0"/>
            <a:r>
              <a:rPr lang="en-GB"/>
              <a:t>Click to edit</a:t>
            </a:r>
          </a:p>
        </p:txBody>
      </p:sp>
      <p:sp>
        <p:nvSpPr>
          <p:cNvPr id="7" name="Text Placeholder 5">
            <a:extLst>
              <a:ext uri="{FF2B5EF4-FFF2-40B4-BE49-F238E27FC236}">
                <a16:creationId xmlns:a16="http://schemas.microsoft.com/office/drawing/2014/main" id="{94B50D2F-1DC1-4073-0CBE-68DEC7371A4A}"/>
              </a:ext>
            </a:extLst>
          </p:cNvPr>
          <p:cNvSpPr>
            <a:spLocks noGrp="1"/>
          </p:cNvSpPr>
          <p:nvPr>
            <p:ph type="body" sz="quarter" idx="12"/>
          </p:nvPr>
        </p:nvSpPr>
        <p:spPr>
          <a:xfrm>
            <a:off x="6233888" y="1633441"/>
            <a:ext cx="5333998" cy="4603848"/>
          </a:xfrm>
          <a:prstGeom prst="rect">
            <a:avLst/>
          </a:prstGeom>
        </p:spPr>
        <p:txBody>
          <a:bodyPr bIns="0" anchor="t" anchorCtr="0">
            <a:normAutofit/>
          </a:bodyPr>
          <a:lstStyle>
            <a:lvl1pPr marL="0" indent="0">
              <a:spcBef>
                <a:spcPts val="200"/>
              </a:spcBef>
              <a:buNone/>
              <a:defRPr sz="1800">
                <a:solidFill>
                  <a:schemeClr val="tx1"/>
                </a:solidFill>
              </a:defRPr>
            </a:lvl1pPr>
          </a:lstStyle>
          <a:p>
            <a:pPr lvl="0"/>
            <a:r>
              <a:rPr lang="et-EE"/>
              <a:t>Klõpsake juhteksemplari tekstilaadide redigeerimiseks</a:t>
            </a:r>
          </a:p>
        </p:txBody>
      </p:sp>
      <p:pic>
        <p:nvPicPr>
          <p:cNvPr id="2" name="Picture 1" descr="A blue dots on a black background&#10;&#10;Description automatically generated">
            <a:extLst>
              <a:ext uri="{FF2B5EF4-FFF2-40B4-BE49-F238E27FC236}">
                <a16:creationId xmlns:a16="http://schemas.microsoft.com/office/drawing/2014/main" id="{B17B03F7-AA8A-5919-DB6C-C64532BD5B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698000"/>
            <a:ext cx="5400000" cy="2160000"/>
          </a:xfrm>
          <a:prstGeom prst="rect">
            <a:avLst/>
          </a:prstGeom>
        </p:spPr>
      </p:pic>
    </p:spTree>
    <p:extLst>
      <p:ext uri="{BB962C8B-B14F-4D97-AF65-F5344CB8AC3E}">
        <p14:creationId xmlns:p14="http://schemas.microsoft.com/office/powerpoint/2010/main" val="399539445"/>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õpuslaid_hall_logodega">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6965633" cy="1617675"/>
          </a:xfrm>
        </p:spPr>
        <p:txBody>
          <a:bodyPr/>
          <a:lstStyle>
            <a:lvl1pPr>
              <a:defRPr sz="6000" b="0" i="0">
                <a:solidFill>
                  <a:schemeClr val="tx1"/>
                </a:solidFill>
                <a:latin typeface="+mj-lt"/>
              </a:defRPr>
            </a:lvl1pPr>
          </a:lstStyle>
          <a:p>
            <a:r>
              <a:rPr lang="et-EE"/>
              <a:t>Klõpsake juhteksemplari pealkirja laadi redigeerimiseks</a:t>
            </a:r>
            <a:endParaRPr lang="en-GB"/>
          </a:p>
        </p:txBody>
      </p:sp>
      <p:sp>
        <p:nvSpPr>
          <p:cNvPr id="4" name="Picture Placeholder 3">
            <a:extLst>
              <a:ext uri="{FF2B5EF4-FFF2-40B4-BE49-F238E27FC236}">
                <a16:creationId xmlns:a16="http://schemas.microsoft.com/office/drawing/2014/main" id="{57BF905E-5D00-0711-AE42-4F56B8586B6A}"/>
              </a:ext>
            </a:extLst>
          </p:cNvPr>
          <p:cNvSpPr>
            <a:spLocks noGrp="1"/>
          </p:cNvSpPr>
          <p:nvPr>
            <p:ph type="pic" sz="quarter" idx="12" hasCustomPrompt="1"/>
          </p:nvPr>
        </p:nvSpPr>
        <p:spPr>
          <a:xfrm>
            <a:off x="8106937" y="4471640"/>
            <a:ext cx="3824869" cy="1765650"/>
          </a:xfrm>
          <a:prstGeom prst="rect">
            <a:avLst/>
          </a:prstGeom>
          <a:noFill/>
        </p:spPr>
        <p:txBody>
          <a:bodyPr anchor="ctr"/>
          <a:lstStyle>
            <a:lvl1pPr marL="0" indent="0" algn="ctr">
              <a:buNone/>
              <a:defRPr>
                <a:solidFill>
                  <a:schemeClr val="tx1"/>
                </a:solidFill>
              </a:defRPr>
            </a:lvl1pPr>
          </a:lstStyle>
          <a:p>
            <a:r>
              <a:rPr lang="en-GB"/>
              <a:t>Click icon to add logos</a:t>
            </a:r>
          </a:p>
        </p:txBody>
      </p:sp>
      <p:sp>
        <p:nvSpPr>
          <p:cNvPr id="5" name="Text Placeholder 5">
            <a:extLst>
              <a:ext uri="{FF2B5EF4-FFF2-40B4-BE49-F238E27FC236}">
                <a16:creationId xmlns:a16="http://schemas.microsoft.com/office/drawing/2014/main" id="{F6B34B8F-A7FD-F832-9AA7-EF869D3210A6}"/>
              </a:ext>
            </a:extLst>
          </p:cNvPr>
          <p:cNvSpPr>
            <a:spLocks noGrp="1"/>
          </p:cNvSpPr>
          <p:nvPr>
            <p:ph type="body" sz="quarter" idx="11" hasCustomPrompt="1"/>
          </p:nvPr>
        </p:nvSpPr>
        <p:spPr>
          <a:xfrm>
            <a:off x="623887" y="3429001"/>
            <a:ext cx="6713615" cy="2808288"/>
          </a:xfrm>
          <a:prstGeom prst="rect">
            <a:avLst/>
          </a:prstGeom>
        </p:spPr>
        <p:txBody>
          <a:bodyPr bIns="0">
            <a:normAutofit/>
          </a:bodyPr>
          <a:lstStyle>
            <a:lvl1pPr marL="0" indent="0">
              <a:spcBef>
                <a:spcPts val="200"/>
              </a:spcBef>
              <a:buNone/>
              <a:defRPr sz="2000">
                <a:solidFill>
                  <a:schemeClr val="tx1"/>
                </a:solidFill>
              </a:defRPr>
            </a:lvl1pPr>
          </a:lstStyle>
          <a:p>
            <a:pPr lvl="0"/>
            <a:r>
              <a:rPr lang="en-GB"/>
              <a:t>Click to edit</a:t>
            </a:r>
          </a:p>
        </p:txBody>
      </p:sp>
    </p:spTree>
    <p:extLst>
      <p:ext uri="{BB962C8B-B14F-4D97-AF65-F5344CB8AC3E}">
        <p14:creationId xmlns:p14="http://schemas.microsoft.com/office/powerpoint/2010/main" val="2819112469"/>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5_Sisu_Valge_Tapilaine">
    <p:bg>
      <p:bgRef idx="1001">
        <a:schemeClr val="bg1"/>
      </p:bgRef>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54B9D5F-306A-9A8E-B672-FD20CEBFEDF0}"/>
              </a:ext>
            </a:extLst>
          </p:cNvPr>
          <p:cNvSpPr>
            <a:spLocks noGrp="1"/>
          </p:cNvSpPr>
          <p:nvPr>
            <p:ph type="title"/>
          </p:nvPr>
        </p:nvSpPr>
        <p:spPr>
          <a:xfrm>
            <a:off x="623888" y="658802"/>
            <a:ext cx="10944000" cy="1288752"/>
          </a:xfrm>
        </p:spPr>
        <p:txBody>
          <a:bodyPr/>
          <a:lstStyle>
            <a:lvl1pPr>
              <a:defRPr>
                <a:solidFill>
                  <a:schemeClr val="tx2"/>
                </a:solidFill>
                <a:latin typeface="+mj-lt"/>
              </a:defRPr>
            </a:lvl1pPr>
          </a:lstStyle>
          <a:p>
            <a:r>
              <a:rPr lang="et-EE"/>
              <a:t>Klõpsake juhteksemplari pealkirja laadi redigeerimiseks</a:t>
            </a:r>
            <a:endParaRPr lang="en-GB"/>
          </a:p>
        </p:txBody>
      </p:sp>
      <p:sp>
        <p:nvSpPr>
          <p:cNvPr id="4" name="Text Placeholder 5">
            <a:extLst>
              <a:ext uri="{FF2B5EF4-FFF2-40B4-BE49-F238E27FC236}">
                <a16:creationId xmlns:a16="http://schemas.microsoft.com/office/drawing/2014/main" id="{7C70D2FC-551D-4E93-6667-D53054173909}"/>
              </a:ext>
            </a:extLst>
          </p:cNvPr>
          <p:cNvSpPr>
            <a:spLocks noGrp="1"/>
          </p:cNvSpPr>
          <p:nvPr>
            <p:ph type="body" sz="quarter" idx="11" hasCustomPrompt="1"/>
          </p:nvPr>
        </p:nvSpPr>
        <p:spPr>
          <a:xfrm>
            <a:off x="623887" y="1633441"/>
            <a:ext cx="5333997" cy="3027769"/>
          </a:xfrm>
          <a:prstGeom prst="rect">
            <a:avLst/>
          </a:prstGeom>
        </p:spPr>
        <p:txBody>
          <a:bodyPr bIns="0" anchor="t" anchorCtr="0">
            <a:normAutofit/>
          </a:bodyPr>
          <a:lstStyle>
            <a:lvl1pPr marL="0" indent="0">
              <a:spcBef>
                <a:spcPts val="200"/>
              </a:spcBef>
              <a:buNone/>
              <a:defRPr sz="1800">
                <a:solidFill>
                  <a:schemeClr val="tx1"/>
                </a:solidFill>
              </a:defRPr>
            </a:lvl1pPr>
          </a:lstStyle>
          <a:p>
            <a:pPr lvl="0"/>
            <a:r>
              <a:rPr lang="en-GB"/>
              <a:t>Click to edit</a:t>
            </a:r>
          </a:p>
        </p:txBody>
      </p:sp>
      <p:sp>
        <p:nvSpPr>
          <p:cNvPr id="8" name="Text Placeholder 5">
            <a:extLst>
              <a:ext uri="{FF2B5EF4-FFF2-40B4-BE49-F238E27FC236}">
                <a16:creationId xmlns:a16="http://schemas.microsoft.com/office/drawing/2014/main" id="{33B883B5-C4B6-FB55-776B-C4F058C3AD24}"/>
              </a:ext>
            </a:extLst>
          </p:cNvPr>
          <p:cNvSpPr>
            <a:spLocks noGrp="1"/>
          </p:cNvSpPr>
          <p:nvPr>
            <p:ph type="body" sz="quarter" idx="12"/>
          </p:nvPr>
        </p:nvSpPr>
        <p:spPr>
          <a:xfrm>
            <a:off x="6233888" y="1633441"/>
            <a:ext cx="5333998" cy="4603848"/>
          </a:xfrm>
          <a:prstGeom prst="rect">
            <a:avLst/>
          </a:prstGeom>
        </p:spPr>
        <p:txBody>
          <a:bodyPr bIns="0" anchor="t" anchorCtr="0">
            <a:normAutofit/>
          </a:bodyPr>
          <a:lstStyle>
            <a:lvl1pPr marL="0" indent="0">
              <a:spcBef>
                <a:spcPts val="200"/>
              </a:spcBef>
              <a:buNone/>
              <a:defRPr sz="1800">
                <a:solidFill>
                  <a:schemeClr val="tx1"/>
                </a:solidFill>
              </a:defRPr>
            </a:lvl1pPr>
          </a:lstStyle>
          <a:p>
            <a:pPr lvl="0"/>
            <a:r>
              <a:rPr lang="et-EE"/>
              <a:t>Klõpsake juhteksemplari tekstilaadide redigeerimiseks</a:t>
            </a:r>
          </a:p>
        </p:txBody>
      </p:sp>
      <p:pic>
        <p:nvPicPr>
          <p:cNvPr id="2" name="Picture 1" descr="A blue dots on a black background&#10;&#10;Description automatically generated">
            <a:extLst>
              <a:ext uri="{FF2B5EF4-FFF2-40B4-BE49-F238E27FC236}">
                <a16:creationId xmlns:a16="http://schemas.microsoft.com/office/drawing/2014/main" id="{4357F092-5CBB-3BB3-470A-178EA5AD65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698000"/>
            <a:ext cx="5400000" cy="2160000"/>
          </a:xfrm>
          <a:prstGeom prst="rect">
            <a:avLst/>
          </a:prstGeom>
        </p:spPr>
      </p:pic>
    </p:spTree>
    <p:extLst>
      <p:ext uri="{BB962C8B-B14F-4D97-AF65-F5344CB8AC3E}">
        <p14:creationId xmlns:p14="http://schemas.microsoft.com/office/powerpoint/2010/main" val="3896306734"/>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BISLAIDI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3ED564-E368-D5FB-D13B-EA2068D8BC0A}"/>
              </a:ext>
            </a:extLst>
          </p:cNvPr>
          <p:cNvSpPr txBox="1"/>
          <p:nvPr userDrawn="1"/>
        </p:nvSpPr>
        <p:spPr>
          <a:xfrm>
            <a:off x="6096001" y="1"/>
            <a:ext cx="5471887" cy="657225"/>
          </a:xfrm>
          <a:prstGeom prst="rect">
            <a:avLst/>
          </a:prstGeom>
          <a:noFill/>
        </p:spPr>
        <p:txBody>
          <a:bodyPr wrap="square" lIns="0" tIns="0" rIns="0" bIns="0" rtlCol="0" anchor="ctr" anchorCtr="0">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2000">
                <a:solidFill>
                  <a:schemeClr val="accent3"/>
                </a:solidFill>
              </a:rPr>
              <a:t>SEE ON ABISLAID, KUSTUTA ENNE ESITLUST</a:t>
            </a:r>
          </a:p>
        </p:txBody>
      </p:sp>
      <p:sp>
        <p:nvSpPr>
          <p:cNvPr id="4" name="Title 1">
            <a:extLst>
              <a:ext uri="{FF2B5EF4-FFF2-40B4-BE49-F238E27FC236}">
                <a16:creationId xmlns:a16="http://schemas.microsoft.com/office/drawing/2014/main" id="{6AB984D6-C14A-808A-A37D-5EB1D2197051}"/>
              </a:ext>
            </a:extLst>
          </p:cNvPr>
          <p:cNvSpPr>
            <a:spLocks noGrp="1"/>
          </p:cNvSpPr>
          <p:nvPr>
            <p:ph type="title"/>
          </p:nvPr>
        </p:nvSpPr>
        <p:spPr>
          <a:xfrm>
            <a:off x="623888" y="658802"/>
            <a:ext cx="10944000" cy="1288752"/>
          </a:xfrm>
        </p:spPr>
        <p:txBody>
          <a:bodyPr/>
          <a:lstStyle>
            <a:lvl1pPr>
              <a:defRPr>
                <a:solidFill>
                  <a:schemeClr val="tx2"/>
                </a:solidFill>
                <a:latin typeface="+mj-lt"/>
              </a:defRPr>
            </a:lvl1pPr>
          </a:lstStyle>
          <a:p>
            <a:r>
              <a:rPr lang="et-EE"/>
              <a:t>Klõpsake juhteksemplari pealkirja laadi redigeerimiseks</a:t>
            </a:r>
            <a:endParaRPr lang="en-GB"/>
          </a:p>
        </p:txBody>
      </p:sp>
      <p:sp>
        <p:nvSpPr>
          <p:cNvPr id="6" name="Text Placeholder 5">
            <a:extLst>
              <a:ext uri="{FF2B5EF4-FFF2-40B4-BE49-F238E27FC236}">
                <a16:creationId xmlns:a16="http://schemas.microsoft.com/office/drawing/2014/main" id="{31E07616-1F8C-3A38-A387-ED703280A307}"/>
              </a:ext>
            </a:extLst>
          </p:cNvPr>
          <p:cNvSpPr>
            <a:spLocks noGrp="1"/>
          </p:cNvSpPr>
          <p:nvPr>
            <p:ph type="body" sz="quarter" idx="11" hasCustomPrompt="1"/>
          </p:nvPr>
        </p:nvSpPr>
        <p:spPr>
          <a:xfrm>
            <a:off x="623887" y="1633441"/>
            <a:ext cx="5333997" cy="4603849"/>
          </a:xfrm>
          <a:prstGeom prst="rect">
            <a:avLst/>
          </a:prstGeom>
        </p:spPr>
        <p:txBody>
          <a:bodyPr bIns="0" anchor="t" anchorCtr="0">
            <a:normAutofit/>
          </a:bodyPr>
          <a:lstStyle>
            <a:lvl1pPr marL="0" indent="0">
              <a:spcBef>
                <a:spcPts val="200"/>
              </a:spcBef>
              <a:buNone/>
              <a:defRPr sz="1800">
                <a:solidFill>
                  <a:schemeClr val="tx1"/>
                </a:solidFill>
              </a:defRPr>
            </a:lvl1pPr>
          </a:lstStyle>
          <a:p>
            <a:pPr lvl="0"/>
            <a:r>
              <a:rPr lang="en-GB"/>
              <a:t>Click to edit</a:t>
            </a:r>
          </a:p>
        </p:txBody>
      </p:sp>
      <p:sp>
        <p:nvSpPr>
          <p:cNvPr id="7" name="Text Placeholder 5">
            <a:extLst>
              <a:ext uri="{FF2B5EF4-FFF2-40B4-BE49-F238E27FC236}">
                <a16:creationId xmlns:a16="http://schemas.microsoft.com/office/drawing/2014/main" id="{BC95E93A-5547-A70E-7392-29421EB8783F}"/>
              </a:ext>
            </a:extLst>
          </p:cNvPr>
          <p:cNvSpPr>
            <a:spLocks noGrp="1"/>
          </p:cNvSpPr>
          <p:nvPr>
            <p:ph type="body" sz="quarter" idx="12" hasCustomPrompt="1"/>
          </p:nvPr>
        </p:nvSpPr>
        <p:spPr>
          <a:xfrm>
            <a:off x="6233888" y="1633441"/>
            <a:ext cx="5333998" cy="3027769"/>
          </a:xfrm>
          <a:prstGeom prst="rect">
            <a:avLst/>
          </a:prstGeom>
        </p:spPr>
        <p:txBody>
          <a:bodyPr bIns="0" anchor="t" anchorCtr="0">
            <a:normAutofit/>
          </a:bodyPr>
          <a:lstStyle>
            <a:lvl1pPr marL="0" indent="0">
              <a:spcBef>
                <a:spcPts val="200"/>
              </a:spcBef>
              <a:buNone/>
              <a:defRPr sz="1800">
                <a:solidFill>
                  <a:schemeClr val="tx1"/>
                </a:solidFill>
              </a:defRPr>
            </a:lvl1pPr>
          </a:lstStyle>
          <a:p>
            <a:pPr lvl="0"/>
            <a:r>
              <a:rPr lang="en-GB"/>
              <a:t>Click to edit</a:t>
            </a:r>
          </a:p>
        </p:txBody>
      </p:sp>
    </p:spTree>
    <p:extLst>
      <p:ext uri="{BB962C8B-B14F-4D97-AF65-F5344CB8AC3E}">
        <p14:creationId xmlns:p14="http://schemas.microsoft.com/office/powerpoint/2010/main" val="3874319225"/>
      </p:ext>
    </p:extLst>
  </p:cSld>
  <p:clrMapOvr>
    <a:masterClrMapping/>
  </p:clrMapOvr>
  <p:transition spd="slow">
    <p:push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BISLAIDID2">
    <p:bg>
      <p:bgRef idx="1001">
        <a:schemeClr val="bg2"/>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74C68D-230D-7002-0A49-37FB774691C2}"/>
              </a:ext>
            </a:extLst>
          </p:cNvPr>
          <p:cNvSpPr txBox="1"/>
          <p:nvPr userDrawn="1"/>
        </p:nvSpPr>
        <p:spPr>
          <a:xfrm>
            <a:off x="5735413" y="1"/>
            <a:ext cx="5832475" cy="657225"/>
          </a:xfrm>
          <a:prstGeom prst="rect">
            <a:avLst/>
          </a:prstGeom>
          <a:noFill/>
        </p:spPr>
        <p:txBody>
          <a:bodyPr wrap="square" lIns="0" tIns="0" rIns="0" bIns="0" rtlCol="0" anchor="ctr" anchorCtr="0">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2000">
                <a:solidFill>
                  <a:schemeClr val="accent2"/>
                </a:solidFill>
              </a:rPr>
              <a:t>SEE ON ABISLAID, KUSTUTA ENNE ESITLUST</a:t>
            </a:r>
          </a:p>
        </p:txBody>
      </p:sp>
      <p:sp>
        <p:nvSpPr>
          <p:cNvPr id="4" name="Title 1">
            <a:extLst>
              <a:ext uri="{FF2B5EF4-FFF2-40B4-BE49-F238E27FC236}">
                <a16:creationId xmlns:a16="http://schemas.microsoft.com/office/drawing/2014/main" id="{8FCD35CC-5BCA-3068-2ACF-969C4469ED60}"/>
              </a:ext>
            </a:extLst>
          </p:cNvPr>
          <p:cNvSpPr>
            <a:spLocks noGrp="1"/>
          </p:cNvSpPr>
          <p:nvPr>
            <p:ph type="title"/>
          </p:nvPr>
        </p:nvSpPr>
        <p:spPr>
          <a:xfrm>
            <a:off x="623888" y="658802"/>
            <a:ext cx="10944000" cy="1288752"/>
          </a:xfrm>
        </p:spPr>
        <p:txBody>
          <a:bodyPr/>
          <a:lstStyle>
            <a:lvl1pPr>
              <a:defRPr>
                <a:solidFill>
                  <a:schemeClr val="tx1"/>
                </a:solidFill>
                <a:latin typeface="+mj-lt"/>
              </a:defRPr>
            </a:lvl1pPr>
          </a:lstStyle>
          <a:p>
            <a:r>
              <a:rPr lang="et-EE"/>
              <a:t>Klõpsake juhteksemplari pealkirja laadi redigeerimiseks</a:t>
            </a:r>
            <a:endParaRPr lang="en-GB"/>
          </a:p>
        </p:txBody>
      </p:sp>
      <p:sp>
        <p:nvSpPr>
          <p:cNvPr id="6" name="Text Placeholder 5">
            <a:extLst>
              <a:ext uri="{FF2B5EF4-FFF2-40B4-BE49-F238E27FC236}">
                <a16:creationId xmlns:a16="http://schemas.microsoft.com/office/drawing/2014/main" id="{99394B9B-31DA-8A27-E908-6B4CF0AF3200}"/>
              </a:ext>
            </a:extLst>
          </p:cNvPr>
          <p:cNvSpPr>
            <a:spLocks noGrp="1"/>
          </p:cNvSpPr>
          <p:nvPr>
            <p:ph type="body" sz="quarter" idx="11" hasCustomPrompt="1"/>
          </p:nvPr>
        </p:nvSpPr>
        <p:spPr>
          <a:xfrm>
            <a:off x="623887" y="1633441"/>
            <a:ext cx="5333997" cy="3027769"/>
          </a:xfrm>
          <a:prstGeom prst="rect">
            <a:avLst/>
          </a:prstGeom>
        </p:spPr>
        <p:txBody>
          <a:bodyPr bIns="0" anchor="t" anchorCtr="0">
            <a:normAutofit/>
          </a:bodyPr>
          <a:lstStyle>
            <a:lvl1pPr marL="0" indent="0">
              <a:spcBef>
                <a:spcPts val="200"/>
              </a:spcBef>
              <a:buNone/>
              <a:defRPr sz="1800">
                <a:solidFill>
                  <a:schemeClr val="tx1"/>
                </a:solidFill>
              </a:defRPr>
            </a:lvl1pPr>
          </a:lstStyle>
          <a:p>
            <a:pPr lvl="0"/>
            <a:r>
              <a:rPr lang="en-GB"/>
              <a:t>Click to edit</a:t>
            </a:r>
          </a:p>
        </p:txBody>
      </p:sp>
      <p:sp>
        <p:nvSpPr>
          <p:cNvPr id="7" name="Text Placeholder 5">
            <a:extLst>
              <a:ext uri="{FF2B5EF4-FFF2-40B4-BE49-F238E27FC236}">
                <a16:creationId xmlns:a16="http://schemas.microsoft.com/office/drawing/2014/main" id="{0CB587FC-EF8F-B117-B26A-87744FDAF750}"/>
              </a:ext>
            </a:extLst>
          </p:cNvPr>
          <p:cNvSpPr>
            <a:spLocks noGrp="1"/>
          </p:cNvSpPr>
          <p:nvPr>
            <p:ph type="body" sz="quarter" idx="12" hasCustomPrompt="1"/>
          </p:nvPr>
        </p:nvSpPr>
        <p:spPr>
          <a:xfrm>
            <a:off x="6233888" y="1633441"/>
            <a:ext cx="5333998" cy="4603848"/>
          </a:xfrm>
          <a:prstGeom prst="rect">
            <a:avLst/>
          </a:prstGeom>
        </p:spPr>
        <p:txBody>
          <a:bodyPr bIns="0" anchor="t" anchorCtr="0">
            <a:normAutofit/>
          </a:bodyPr>
          <a:lstStyle>
            <a:lvl1pPr marL="0" indent="0">
              <a:spcBef>
                <a:spcPts val="200"/>
              </a:spcBef>
              <a:buNone/>
              <a:defRPr sz="1800">
                <a:solidFill>
                  <a:schemeClr val="tx1"/>
                </a:solidFill>
              </a:defRPr>
            </a:lvl1pPr>
          </a:lstStyle>
          <a:p>
            <a:pPr lvl="0"/>
            <a:r>
              <a:rPr lang="en-GB"/>
              <a:t>Click to edit</a:t>
            </a:r>
          </a:p>
        </p:txBody>
      </p:sp>
    </p:spTree>
    <p:extLst>
      <p:ext uri="{BB962C8B-B14F-4D97-AF65-F5344CB8AC3E}">
        <p14:creationId xmlns:p14="http://schemas.microsoft.com/office/powerpoint/2010/main" val="200994471"/>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Esi/tagaleht logoga_2rida">
    <p:bg>
      <p:bgPr>
        <a:solidFill>
          <a:schemeClr val="bg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323FCC4-5DCD-F3B3-756C-4C1DA8362525}"/>
              </a:ext>
            </a:extLst>
          </p:cNvPr>
          <p:cNvSpPr>
            <a:spLocks noGrp="1"/>
          </p:cNvSpPr>
          <p:nvPr>
            <p:ph type="pic" sz="quarter" idx="17" hasCustomPrompt="1"/>
          </p:nvPr>
        </p:nvSpPr>
        <p:spPr>
          <a:xfrm>
            <a:off x="5627727" y="0"/>
            <a:ext cx="6561873" cy="6858000"/>
          </a:xfrm>
          <a:custGeom>
            <a:avLst/>
            <a:gdLst>
              <a:gd name="connsiteX0" fmla="*/ 8254334 w 12189600"/>
              <a:gd name="connsiteY0" fmla="*/ 0 h 6858000"/>
              <a:gd name="connsiteX1" fmla="*/ 12189600 w 12189600"/>
              <a:gd name="connsiteY1" fmla="*/ 0 h 6858000"/>
              <a:gd name="connsiteX2" fmla="*/ 12189600 w 12189600"/>
              <a:gd name="connsiteY2" fmla="*/ 5486829 h 6858000"/>
              <a:gd name="connsiteX3" fmla="*/ 10049094 w 12189600"/>
              <a:gd name="connsiteY3" fmla="*/ 5486829 h 6858000"/>
              <a:gd name="connsiteX4" fmla="*/ 9574352 w 12189600"/>
              <a:gd name="connsiteY4" fmla="*/ 5960366 h 6858000"/>
              <a:gd name="connsiteX5" fmla="*/ 10049094 w 12189600"/>
              <a:gd name="connsiteY5" fmla="*/ 6434392 h 6858000"/>
              <a:gd name="connsiteX6" fmla="*/ 12189600 w 12189600"/>
              <a:gd name="connsiteY6" fmla="*/ 6434392 h 6858000"/>
              <a:gd name="connsiteX7" fmla="*/ 12189600 w 12189600"/>
              <a:gd name="connsiteY7" fmla="*/ 6858000 h 6858000"/>
              <a:gd name="connsiteX8" fmla="*/ 0 w 12189600"/>
              <a:gd name="connsiteY8" fmla="*/ 6858000 h 6858000"/>
              <a:gd name="connsiteX9" fmla="*/ 0 w 12189600"/>
              <a:gd name="connsiteY9" fmla="*/ 6855671 h 6858000"/>
              <a:gd name="connsiteX10" fmla="*/ 5627727 w 12189600"/>
              <a:gd name="connsiteY10" fmla="*/ 6855671 h 6858000"/>
              <a:gd name="connsiteX11" fmla="*/ 8254334 w 12189600"/>
              <a:gd name="connsiteY11" fmla="*/ 0 h 6858000"/>
              <a:gd name="connsiteX0" fmla="*/ 8254334 w 12189600"/>
              <a:gd name="connsiteY0" fmla="*/ 0 h 6858000"/>
              <a:gd name="connsiteX1" fmla="*/ 12189600 w 12189600"/>
              <a:gd name="connsiteY1" fmla="*/ 0 h 6858000"/>
              <a:gd name="connsiteX2" fmla="*/ 12189600 w 12189600"/>
              <a:gd name="connsiteY2" fmla="*/ 5486829 h 6858000"/>
              <a:gd name="connsiteX3" fmla="*/ 10049094 w 12189600"/>
              <a:gd name="connsiteY3" fmla="*/ 5486829 h 6858000"/>
              <a:gd name="connsiteX4" fmla="*/ 9574352 w 12189600"/>
              <a:gd name="connsiteY4" fmla="*/ 5960366 h 6858000"/>
              <a:gd name="connsiteX5" fmla="*/ 10049094 w 12189600"/>
              <a:gd name="connsiteY5" fmla="*/ 6434392 h 6858000"/>
              <a:gd name="connsiteX6" fmla="*/ 12189600 w 12189600"/>
              <a:gd name="connsiteY6" fmla="*/ 6434392 h 6858000"/>
              <a:gd name="connsiteX7" fmla="*/ 12189600 w 12189600"/>
              <a:gd name="connsiteY7" fmla="*/ 6858000 h 6858000"/>
              <a:gd name="connsiteX8" fmla="*/ 0 w 12189600"/>
              <a:gd name="connsiteY8" fmla="*/ 6858000 h 6858000"/>
              <a:gd name="connsiteX9" fmla="*/ 5627727 w 12189600"/>
              <a:gd name="connsiteY9" fmla="*/ 6855671 h 6858000"/>
              <a:gd name="connsiteX10" fmla="*/ 8254334 w 12189600"/>
              <a:gd name="connsiteY10" fmla="*/ 0 h 6858000"/>
              <a:gd name="connsiteX0" fmla="*/ 2626607 w 6561873"/>
              <a:gd name="connsiteY0" fmla="*/ 0 h 6858000"/>
              <a:gd name="connsiteX1" fmla="*/ 6561873 w 6561873"/>
              <a:gd name="connsiteY1" fmla="*/ 0 h 6858000"/>
              <a:gd name="connsiteX2" fmla="*/ 6561873 w 6561873"/>
              <a:gd name="connsiteY2" fmla="*/ 5486829 h 6858000"/>
              <a:gd name="connsiteX3" fmla="*/ 4421367 w 6561873"/>
              <a:gd name="connsiteY3" fmla="*/ 5486829 h 6858000"/>
              <a:gd name="connsiteX4" fmla="*/ 3946625 w 6561873"/>
              <a:gd name="connsiteY4" fmla="*/ 5960366 h 6858000"/>
              <a:gd name="connsiteX5" fmla="*/ 4421367 w 6561873"/>
              <a:gd name="connsiteY5" fmla="*/ 6434392 h 6858000"/>
              <a:gd name="connsiteX6" fmla="*/ 6561873 w 6561873"/>
              <a:gd name="connsiteY6" fmla="*/ 6434392 h 6858000"/>
              <a:gd name="connsiteX7" fmla="*/ 6561873 w 6561873"/>
              <a:gd name="connsiteY7" fmla="*/ 6858000 h 6858000"/>
              <a:gd name="connsiteX8" fmla="*/ 0 w 6561873"/>
              <a:gd name="connsiteY8" fmla="*/ 6855671 h 6858000"/>
              <a:gd name="connsiteX9" fmla="*/ 2626607 w 6561873"/>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61873" h="6858000">
                <a:moveTo>
                  <a:pt x="2626607" y="0"/>
                </a:moveTo>
                <a:lnTo>
                  <a:pt x="6561873" y="0"/>
                </a:lnTo>
                <a:lnTo>
                  <a:pt x="6561873" y="5486829"/>
                </a:lnTo>
                <a:lnTo>
                  <a:pt x="4421367" y="5486829"/>
                </a:lnTo>
                <a:cubicBezTo>
                  <a:pt x="4159255" y="5486829"/>
                  <a:pt x="3946625" y="5698919"/>
                  <a:pt x="3946625" y="5960366"/>
                </a:cubicBezTo>
                <a:cubicBezTo>
                  <a:pt x="3946625" y="6222302"/>
                  <a:pt x="4159255" y="6434392"/>
                  <a:pt x="4421367" y="6434392"/>
                </a:cubicBezTo>
                <a:lnTo>
                  <a:pt x="6561873" y="6434392"/>
                </a:lnTo>
                <a:lnTo>
                  <a:pt x="6561873" y="6858000"/>
                </a:lnTo>
                <a:lnTo>
                  <a:pt x="0" y="6855671"/>
                </a:lnTo>
                <a:cubicBezTo>
                  <a:pt x="1630590" y="5035972"/>
                  <a:pt x="2623240" y="2633860"/>
                  <a:pt x="2626607" y="0"/>
                </a:cubicBezTo>
                <a:close/>
              </a:path>
            </a:pathLst>
          </a:custGeom>
          <a:solidFill>
            <a:schemeClr val="accent2"/>
          </a:solidFill>
        </p:spPr>
        <p:txBody>
          <a:bodyPr wrap="square" anchor="ctr">
            <a:noAutofit/>
          </a:bodyPr>
          <a:lstStyle>
            <a:lvl1pPr marL="0" indent="0" algn="ctr">
              <a:buNone/>
              <a:defRPr>
                <a:solidFill>
                  <a:schemeClr val="bg1"/>
                </a:solidFill>
              </a:defRPr>
            </a:lvl1pPr>
            <a:lvl4pPr marL="899978" indent="0" algn="ctr">
              <a:buNone/>
              <a:defRPr>
                <a:solidFill>
                  <a:schemeClr val="bg1"/>
                </a:solidFill>
              </a:defRPr>
            </a:lvl4pPr>
          </a:lstStyle>
          <a:p>
            <a:r>
              <a:rPr lang="en-GB"/>
              <a:t>                Click icon to add pictures</a:t>
            </a:r>
          </a:p>
        </p:txBody>
      </p:sp>
      <p:sp>
        <p:nvSpPr>
          <p:cNvPr id="5" name="Teksti kohatäide 6">
            <a:extLst>
              <a:ext uri="{FF2B5EF4-FFF2-40B4-BE49-F238E27FC236}">
                <a16:creationId xmlns:a16="http://schemas.microsoft.com/office/drawing/2014/main" id="{AC0972FF-6B3E-534D-42D6-92D2C7230035}"/>
              </a:ext>
            </a:extLst>
          </p:cNvPr>
          <p:cNvSpPr>
            <a:spLocks noGrp="1"/>
          </p:cNvSpPr>
          <p:nvPr>
            <p:ph type="body" sz="quarter" idx="11"/>
          </p:nvPr>
        </p:nvSpPr>
        <p:spPr>
          <a:xfrm>
            <a:off x="726940" y="3938954"/>
            <a:ext cx="4629853" cy="2298335"/>
          </a:xfrm>
          <a:prstGeom prst="rect">
            <a:avLst/>
          </a:prstGeom>
        </p:spPr>
        <p:txBody>
          <a:bodyPr anchor="b"/>
          <a:lstStyle>
            <a:lvl1pPr marL="0" indent="0">
              <a:buNone/>
              <a:defRPr sz="1800" b="0" i="0">
                <a:latin typeface="+mn-lt"/>
                <a:ea typeface="Roboto" panose="02000000000000000000" pitchFamily="2" charset="0"/>
              </a:defRPr>
            </a:lvl1pPr>
          </a:lstStyle>
          <a:p>
            <a:pPr lvl="0"/>
            <a:r>
              <a:rPr lang="en-GB" sz="2000"/>
              <a:t>Click to edit Master text styles</a:t>
            </a:r>
          </a:p>
        </p:txBody>
      </p:sp>
      <p:sp>
        <p:nvSpPr>
          <p:cNvPr id="10" name="Title 1">
            <a:extLst>
              <a:ext uri="{FF2B5EF4-FFF2-40B4-BE49-F238E27FC236}">
                <a16:creationId xmlns:a16="http://schemas.microsoft.com/office/drawing/2014/main" id="{96FE6F80-8390-484E-C7E2-E30C3A7C149B}"/>
              </a:ext>
            </a:extLst>
          </p:cNvPr>
          <p:cNvSpPr>
            <a:spLocks noGrp="1"/>
          </p:cNvSpPr>
          <p:nvPr>
            <p:ph type="title"/>
          </p:nvPr>
        </p:nvSpPr>
        <p:spPr>
          <a:xfrm>
            <a:off x="1059626" y="657225"/>
            <a:ext cx="6439384" cy="1739657"/>
          </a:xfrm>
        </p:spPr>
        <p:txBody>
          <a:bodyPr/>
          <a:lstStyle>
            <a:lvl1pPr>
              <a:defRPr sz="6000" b="0" i="0">
                <a:solidFill>
                  <a:schemeClr val="tx1"/>
                </a:solidFill>
                <a:latin typeface="+mj-lt"/>
              </a:defRPr>
            </a:lvl1pPr>
          </a:lstStyle>
          <a:p>
            <a:r>
              <a:rPr lang="en-GB"/>
              <a:t>Click to edit Master title style</a:t>
            </a:r>
            <a:endParaRPr lang="en-EE"/>
          </a:p>
        </p:txBody>
      </p:sp>
      <p:sp>
        <p:nvSpPr>
          <p:cNvPr id="2" name="Text Placeholder 7">
            <a:extLst>
              <a:ext uri="{FF2B5EF4-FFF2-40B4-BE49-F238E27FC236}">
                <a16:creationId xmlns:a16="http://schemas.microsoft.com/office/drawing/2014/main" id="{E2B982F5-6047-51D9-C45B-4E85C19FDAE2}"/>
              </a:ext>
            </a:extLst>
          </p:cNvPr>
          <p:cNvSpPr>
            <a:spLocks noGrp="1"/>
          </p:cNvSpPr>
          <p:nvPr>
            <p:ph type="body" sz="quarter" idx="13" hasCustomPrompt="1"/>
          </p:nvPr>
        </p:nvSpPr>
        <p:spPr>
          <a:xfrm>
            <a:off x="11568113" y="657225"/>
            <a:ext cx="360363" cy="2808288"/>
          </a:xfrm>
          <a:prstGeom prst="rect">
            <a:avLst/>
          </a:prstGeom>
        </p:spPr>
        <p:txBody>
          <a:bodyPr vert="vert270" bIns="0"/>
          <a:lstStyle>
            <a:lvl1pPr marL="0" indent="0" algn="r">
              <a:buNone/>
              <a:defRPr sz="800">
                <a:solidFill>
                  <a:schemeClr val="bg1"/>
                </a:solidFill>
              </a:defRPr>
            </a:lvl1pPr>
            <a:lvl2pPr marL="180970" indent="0">
              <a:buNone/>
              <a:defRPr sz="800">
                <a:solidFill>
                  <a:schemeClr val="bg1"/>
                </a:solidFill>
              </a:defRPr>
            </a:lvl2pPr>
            <a:lvl3pPr marL="361942" indent="0">
              <a:buNone/>
              <a:defRPr sz="800">
                <a:solidFill>
                  <a:schemeClr val="bg1"/>
                </a:solidFill>
              </a:defRPr>
            </a:lvl3pPr>
            <a:lvl4pPr marL="542912" indent="0">
              <a:buNone/>
              <a:defRPr sz="800">
                <a:solidFill>
                  <a:schemeClr val="bg1"/>
                </a:solidFill>
              </a:defRPr>
            </a:lvl4pPr>
            <a:lvl5pPr marL="714357" indent="0">
              <a:buNone/>
              <a:defRPr sz="800">
                <a:solidFill>
                  <a:schemeClr val="bg1"/>
                </a:solidFill>
              </a:defRPr>
            </a:lvl5pPr>
          </a:lstStyle>
          <a:p>
            <a:pPr lvl="0"/>
            <a:r>
              <a:rPr lang="en-US"/>
              <a:t>© Copyright</a:t>
            </a:r>
            <a:endParaRPr lang="en-GB"/>
          </a:p>
        </p:txBody>
      </p:sp>
      <p:pic>
        <p:nvPicPr>
          <p:cNvPr id="8" name="Picture 7">
            <a:extLst>
              <a:ext uri="{FF2B5EF4-FFF2-40B4-BE49-F238E27FC236}">
                <a16:creationId xmlns:a16="http://schemas.microsoft.com/office/drawing/2014/main" id="{8BFE5942-0A46-D221-071D-D998372F052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746858" y="5491246"/>
            <a:ext cx="2445142" cy="980211"/>
          </a:xfrm>
          <a:prstGeom prst="rect">
            <a:avLst/>
          </a:prstGeom>
        </p:spPr>
      </p:pic>
      <p:sp>
        <p:nvSpPr>
          <p:cNvPr id="3" name="Rectangle 2">
            <a:extLst>
              <a:ext uri="{FF2B5EF4-FFF2-40B4-BE49-F238E27FC236}">
                <a16:creationId xmlns:a16="http://schemas.microsoft.com/office/drawing/2014/main" id="{791991CF-46C0-7068-524B-43CCD4F59EC6}"/>
              </a:ext>
            </a:extLst>
          </p:cNvPr>
          <p:cNvSpPr/>
          <p:nvPr userDrawn="1"/>
        </p:nvSpPr>
        <p:spPr>
          <a:xfrm flipH="1">
            <a:off x="726939" y="536818"/>
            <a:ext cx="90000" cy="1860064"/>
          </a:xfrm>
          <a:prstGeom prst="rect">
            <a:avLst/>
          </a:prstGeom>
          <a:solidFill>
            <a:schemeClr val="tx2"/>
          </a:solidFill>
          <a:ln w="9017" cap="flat">
            <a:noFill/>
            <a:prstDash val="solid"/>
            <a:miter/>
          </a:ln>
        </p:spPr>
        <p:txBody>
          <a:bodyPr rtlCol="0" anchor="ctr"/>
          <a:lstStyle/>
          <a:p>
            <a:pPr algn="l"/>
            <a:endParaRPr lang="en-EE">
              <a:solidFill>
                <a:schemeClr val="accent2"/>
              </a:solidFill>
            </a:endParaRPr>
          </a:p>
        </p:txBody>
      </p:sp>
    </p:spTree>
    <p:extLst>
      <p:ext uri="{BB962C8B-B14F-4D97-AF65-F5344CB8AC3E}">
        <p14:creationId xmlns:p14="http://schemas.microsoft.com/office/powerpoint/2010/main" val="1245895340"/>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õpuslaid_valge_logodega">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6957531" cy="1617675"/>
          </a:xfrm>
        </p:spPr>
        <p:txBody>
          <a:bodyPr/>
          <a:lstStyle>
            <a:lvl1pPr>
              <a:defRPr sz="6000" b="0" i="0">
                <a:solidFill>
                  <a:schemeClr val="tx2"/>
                </a:solidFill>
                <a:latin typeface="+mj-lt"/>
              </a:defRPr>
            </a:lvl1pPr>
          </a:lstStyle>
          <a:p>
            <a:r>
              <a:rPr lang="et-EE"/>
              <a:t>Klõpsake juhteksemplari pealkirja laadi redigeerimiseks</a:t>
            </a:r>
            <a:endParaRPr lang="en-GB"/>
          </a:p>
        </p:txBody>
      </p:sp>
      <p:sp>
        <p:nvSpPr>
          <p:cNvPr id="6" name="Text Placeholder 5"/>
          <p:cNvSpPr>
            <a:spLocks noGrp="1"/>
          </p:cNvSpPr>
          <p:nvPr>
            <p:ph type="body" sz="quarter" idx="11" hasCustomPrompt="1"/>
          </p:nvPr>
        </p:nvSpPr>
        <p:spPr>
          <a:xfrm>
            <a:off x="623887" y="3429001"/>
            <a:ext cx="6713615" cy="2808288"/>
          </a:xfrm>
          <a:prstGeom prst="rect">
            <a:avLst/>
          </a:prstGeom>
        </p:spPr>
        <p:txBody>
          <a:bodyPr bIns="0">
            <a:normAutofit/>
          </a:bodyPr>
          <a:lstStyle>
            <a:lvl1pPr marL="0" indent="0">
              <a:spcBef>
                <a:spcPts val="200"/>
              </a:spcBef>
              <a:buNone/>
              <a:defRPr sz="2000">
                <a:solidFill>
                  <a:schemeClr val="tx1"/>
                </a:solidFill>
              </a:defRPr>
            </a:lvl1pPr>
          </a:lstStyle>
          <a:p>
            <a:pPr lvl="0"/>
            <a:r>
              <a:rPr lang="en-GB"/>
              <a:t>Click to edit</a:t>
            </a:r>
          </a:p>
        </p:txBody>
      </p:sp>
      <p:sp>
        <p:nvSpPr>
          <p:cNvPr id="3" name="Picture Placeholder 3">
            <a:extLst>
              <a:ext uri="{FF2B5EF4-FFF2-40B4-BE49-F238E27FC236}">
                <a16:creationId xmlns:a16="http://schemas.microsoft.com/office/drawing/2014/main" id="{9D7781A8-3604-CDB7-63A1-35D216761BAA}"/>
              </a:ext>
            </a:extLst>
          </p:cNvPr>
          <p:cNvSpPr>
            <a:spLocks noGrp="1"/>
          </p:cNvSpPr>
          <p:nvPr>
            <p:ph type="pic" sz="quarter" idx="12" hasCustomPrompt="1"/>
          </p:nvPr>
        </p:nvSpPr>
        <p:spPr>
          <a:xfrm>
            <a:off x="8106937" y="4471640"/>
            <a:ext cx="3824869" cy="1765650"/>
          </a:xfrm>
          <a:prstGeom prst="rect">
            <a:avLst/>
          </a:prstGeom>
          <a:noFill/>
        </p:spPr>
        <p:txBody>
          <a:bodyPr anchor="ctr"/>
          <a:lstStyle>
            <a:lvl1pPr marL="0" indent="0" algn="ctr">
              <a:buNone/>
              <a:defRPr>
                <a:solidFill>
                  <a:schemeClr val="tx1"/>
                </a:solidFill>
              </a:defRPr>
            </a:lvl1pPr>
          </a:lstStyle>
          <a:p>
            <a:r>
              <a:rPr lang="en-GB"/>
              <a:t>Click icon to add logos</a:t>
            </a:r>
          </a:p>
        </p:txBody>
      </p:sp>
    </p:spTree>
    <p:extLst>
      <p:ext uri="{BB962C8B-B14F-4D97-AF65-F5344CB8AC3E}">
        <p14:creationId xmlns:p14="http://schemas.microsoft.com/office/powerpoint/2010/main" val="230209887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Vahepealkiri_sini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5"/>
          </a:xfrm>
        </p:spPr>
        <p:txBody>
          <a:bodyPr/>
          <a:lstStyle>
            <a:lvl1pPr>
              <a:defRPr sz="6000">
                <a:solidFill>
                  <a:schemeClr val="tx1"/>
                </a:solidFill>
                <a:latin typeface="+mj-lt"/>
              </a:defRPr>
            </a:lvl1pPr>
          </a:lstStyle>
          <a:p>
            <a:r>
              <a:rPr lang="et-EE"/>
              <a:t>Klõpsake juhteksemplari pealkirja laadi redigeerimiseks</a:t>
            </a:r>
            <a:endParaRPr lang="en-GB"/>
          </a:p>
        </p:txBody>
      </p:sp>
      <p:pic>
        <p:nvPicPr>
          <p:cNvPr id="5" name="Picture 4" descr="A black and white dotted background&#10;&#10;Description automatically generated">
            <a:extLst>
              <a:ext uri="{FF2B5EF4-FFF2-40B4-BE49-F238E27FC236}">
                <a16:creationId xmlns:a16="http://schemas.microsoft.com/office/drawing/2014/main" id="{D17F4CBE-DC0E-BBB1-2D5D-0CB0B205B1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2000" y="4698000"/>
            <a:ext cx="5400000" cy="2160000"/>
          </a:xfrm>
          <a:prstGeom prst="rect">
            <a:avLst/>
          </a:prstGeom>
        </p:spPr>
      </p:pic>
    </p:spTree>
    <p:extLst>
      <p:ext uri="{BB962C8B-B14F-4D97-AF65-F5344CB8AC3E}">
        <p14:creationId xmlns:p14="http://schemas.microsoft.com/office/powerpoint/2010/main" val="462664787"/>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1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8" y="657224"/>
            <a:ext cx="7559675" cy="1619251"/>
          </a:xfrm>
          <a:prstGeom prst="rect">
            <a:avLst/>
          </a:prstGeom>
        </p:spPr>
        <p:txBody>
          <a:bodyPr vert="horz" lIns="0" tIns="0" rIns="0" bIns="0" rtlCol="0" anchor="t">
            <a:noAutofit/>
          </a:bodyPr>
          <a:lstStyle/>
          <a:p>
            <a:r>
              <a:rPr lang="en-US"/>
              <a:t>Click to edit</a:t>
            </a:r>
            <a:endParaRPr lang="en-GB"/>
          </a:p>
        </p:txBody>
      </p:sp>
      <p:sp>
        <p:nvSpPr>
          <p:cNvPr id="4" name="Text Placeholder 3">
            <a:extLst>
              <a:ext uri="{FF2B5EF4-FFF2-40B4-BE49-F238E27FC236}">
                <a16:creationId xmlns:a16="http://schemas.microsoft.com/office/drawing/2014/main" id="{F74F940E-2DCA-5776-07E2-72C62F12F4A9}"/>
              </a:ext>
            </a:extLst>
          </p:cNvPr>
          <p:cNvSpPr>
            <a:spLocks noGrp="1"/>
          </p:cNvSpPr>
          <p:nvPr>
            <p:ph type="body" idx="1"/>
          </p:nvPr>
        </p:nvSpPr>
        <p:spPr>
          <a:xfrm>
            <a:off x="623888" y="1962615"/>
            <a:ext cx="10944000" cy="4214347"/>
          </a:xfrm>
          <a:prstGeom prst="rect">
            <a:avLst/>
          </a:prstGeom>
        </p:spPr>
        <p:txBody>
          <a:bodyPr vert="horz" lIns="91440" tIns="45720" rIns="91440" bIns="45720" rtlCol="0" anchor="b">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EE"/>
          </a:p>
        </p:txBody>
      </p:sp>
    </p:spTree>
    <p:extLst>
      <p:ext uri="{BB962C8B-B14F-4D97-AF65-F5344CB8AC3E}">
        <p14:creationId xmlns:p14="http://schemas.microsoft.com/office/powerpoint/2010/main" val="228678204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841" r:id="rId4"/>
    <p:sldLayoutId id="2147483842" r:id="rId5"/>
    <p:sldLayoutId id="2147483843" r:id="rId6"/>
    <p:sldLayoutId id="2147483829" r:id="rId7"/>
    <p:sldLayoutId id="2147483828" r:id="rId8"/>
    <p:sldLayoutId id="2147483782" r:id="rId9"/>
    <p:sldLayoutId id="2147483778" r:id="rId10"/>
    <p:sldLayoutId id="2147483780" r:id="rId11"/>
    <p:sldLayoutId id="2147483783" r:id="rId12"/>
    <p:sldLayoutId id="2147483779" r:id="rId13"/>
    <p:sldLayoutId id="2147483781" r:id="rId14"/>
    <p:sldLayoutId id="2147483839" r:id="rId15"/>
    <p:sldLayoutId id="2147483835" r:id="rId16"/>
    <p:sldLayoutId id="2147483837" r:id="rId17"/>
    <p:sldLayoutId id="2147483840" r:id="rId18"/>
    <p:sldLayoutId id="2147483836" r:id="rId19"/>
    <p:sldLayoutId id="2147483838" r:id="rId20"/>
    <p:sldLayoutId id="2147483786" r:id="rId21"/>
    <p:sldLayoutId id="2147483784" r:id="rId22"/>
    <p:sldLayoutId id="2147483785" r:id="rId23"/>
    <p:sldLayoutId id="2147483834" r:id="rId24"/>
    <p:sldLayoutId id="2147483833" r:id="rId25"/>
    <p:sldLayoutId id="2147483832" r:id="rId26"/>
    <p:sldLayoutId id="2147483851" r:id="rId27"/>
    <p:sldLayoutId id="2147483850" r:id="rId28"/>
    <p:sldLayoutId id="2147483795" r:id="rId29"/>
    <p:sldLayoutId id="2147483789" r:id="rId30"/>
    <p:sldLayoutId id="2147483793" r:id="rId31"/>
    <p:sldLayoutId id="2147483797" r:id="rId32"/>
    <p:sldLayoutId id="2147483788" r:id="rId33"/>
    <p:sldLayoutId id="2147483792" r:id="rId34"/>
    <p:sldLayoutId id="2147483796" r:id="rId35"/>
    <p:sldLayoutId id="2147483790" r:id="rId36"/>
    <p:sldLayoutId id="2147483794" r:id="rId37"/>
    <p:sldLayoutId id="2147483798" r:id="rId38"/>
    <p:sldLayoutId id="2147483799" r:id="rId39"/>
    <p:sldLayoutId id="2147483800" r:id="rId40"/>
    <p:sldLayoutId id="2147483801" r:id="rId41"/>
    <p:sldLayoutId id="2147483803" r:id="rId42"/>
    <p:sldLayoutId id="2147483849" r:id="rId43"/>
    <p:sldLayoutId id="2147483802" r:id="rId44"/>
    <p:sldLayoutId id="2147483805" r:id="rId45"/>
    <p:sldLayoutId id="2147483852" r:id="rId46"/>
    <p:sldLayoutId id="2147483807" r:id="rId47"/>
    <p:sldLayoutId id="2147483809" r:id="rId48"/>
    <p:sldLayoutId id="2147483853" r:id="rId49"/>
    <p:sldLayoutId id="2147483811" r:id="rId50"/>
    <p:sldLayoutId id="2147483814" r:id="rId51"/>
    <p:sldLayoutId id="2147483815" r:id="rId52"/>
    <p:sldLayoutId id="2147483854" r:id="rId53"/>
    <p:sldLayoutId id="2147483816" r:id="rId54"/>
    <p:sldLayoutId id="2147483848" r:id="rId55"/>
    <p:sldLayoutId id="2147483817" r:id="rId56"/>
    <p:sldLayoutId id="2147483818" r:id="rId57"/>
    <p:sldLayoutId id="2147483819" r:id="rId58"/>
    <p:sldLayoutId id="2147483751" r:id="rId59"/>
    <p:sldLayoutId id="2147483821" r:id="rId60"/>
    <p:sldLayoutId id="2147483822" r:id="rId61"/>
    <p:sldLayoutId id="2147483823" r:id="rId62"/>
    <p:sldLayoutId id="2147483733" r:id="rId63"/>
    <p:sldLayoutId id="2147483825" r:id="rId64"/>
    <p:sldLayoutId id="2147483826" r:id="rId65"/>
    <p:sldLayoutId id="2147483844" r:id="rId66"/>
    <p:sldLayoutId id="2147483846" r:id="rId67"/>
    <p:sldLayoutId id="2147483827" r:id="rId68"/>
    <p:sldLayoutId id="2147483845" r:id="rId69"/>
    <p:sldLayoutId id="2147483847" r:id="rId70"/>
    <p:sldLayoutId id="2147483830" r:id="rId71"/>
    <p:sldLayoutId id="2147483831" r:id="rId72"/>
    <p:sldLayoutId id="2147483856" r:id="rId73"/>
  </p:sldLayoutIdLst>
  <p:transition spd="slow">
    <p:push dir="u"/>
  </p:transition>
  <p:txStyles>
    <p:titleStyle>
      <a:lvl1pPr algn="l" defTabSz="914377" rtl="0" eaLnBrk="1" latinLnBrk="0" hangingPunct="1">
        <a:lnSpc>
          <a:spcPct val="90000"/>
        </a:lnSpc>
        <a:spcBef>
          <a:spcPct val="0"/>
        </a:spcBef>
        <a:buNone/>
        <a:defRPr sz="5000" b="0" i="0" kern="1200">
          <a:solidFill>
            <a:schemeClr val="tx2"/>
          </a:solidFill>
          <a:latin typeface="+mj-lt"/>
          <a:ea typeface="Roboto Light" panose="02000000000000000000" pitchFamily="2" charset="0"/>
          <a:cs typeface="+mj-cs"/>
        </a:defRPr>
      </a:lvl1pPr>
    </p:titleStyle>
    <p:bodyStyle>
      <a:lvl1pPr marL="269993" indent="-269993" algn="l" defTabSz="269993" rtl="0" eaLnBrk="1" latinLnBrk="0" hangingPunct="1">
        <a:lnSpc>
          <a:spcPct val="100000"/>
        </a:lnSpc>
        <a:spcBef>
          <a:spcPts val="400"/>
        </a:spcBef>
        <a:spcAft>
          <a:spcPts val="0"/>
        </a:spcAft>
        <a:buClr>
          <a:schemeClr val="accent5"/>
        </a:buClr>
        <a:buFont typeface="Arial" panose="020B0604020202020204" pitchFamily="34" charset="0"/>
        <a:buChar char="•"/>
        <a:defRPr sz="1800" b="0" i="0" kern="1200">
          <a:solidFill>
            <a:schemeClr val="tx1"/>
          </a:solidFill>
          <a:latin typeface="+mn-lt"/>
          <a:ea typeface="Roboto" panose="02000000000000000000" pitchFamily="2" charset="0"/>
          <a:cs typeface="+mn-cs"/>
        </a:defRPr>
      </a:lvl1pPr>
      <a:lvl2pPr marL="539987" indent="-269993" algn="l" defTabSz="914377" rtl="0" eaLnBrk="1" latinLnBrk="0" hangingPunct="1">
        <a:lnSpc>
          <a:spcPct val="100000"/>
        </a:lnSpc>
        <a:spcBef>
          <a:spcPts val="400"/>
        </a:spcBef>
        <a:spcAft>
          <a:spcPts val="200"/>
        </a:spcAft>
        <a:buClr>
          <a:schemeClr val="accent5"/>
        </a:buClr>
        <a:buFont typeface="Arial" panose="020B0604020202020204" pitchFamily="34" charset="0"/>
        <a:buChar char="•"/>
        <a:defRPr sz="1800" b="0" i="0" kern="1200">
          <a:solidFill>
            <a:schemeClr val="tx1"/>
          </a:solidFill>
          <a:latin typeface="+mn-lt"/>
          <a:ea typeface="Roboto" panose="02000000000000000000" pitchFamily="2" charset="0"/>
          <a:cs typeface="+mn-cs"/>
        </a:defRPr>
      </a:lvl2pPr>
      <a:lvl3pPr marL="809980" indent="-269993" algn="l" defTabSz="269993" rtl="0" eaLnBrk="1" latinLnBrk="0" hangingPunct="1">
        <a:lnSpc>
          <a:spcPct val="100000"/>
        </a:lnSpc>
        <a:spcBef>
          <a:spcPts val="400"/>
        </a:spcBef>
        <a:spcAft>
          <a:spcPts val="200"/>
        </a:spcAft>
        <a:buClr>
          <a:schemeClr val="accent5"/>
        </a:buClr>
        <a:buFont typeface="Arial" panose="020B0604020202020204" pitchFamily="34" charset="0"/>
        <a:buChar char="•"/>
        <a:defRPr sz="1800" b="0" i="0" kern="1200">
          <a:solidFill>
            <a:schemeClr val="tx1"/>
          </a:solidFill>
          <a:latin typeface="+mn-lt"/>
          <a:ea typeface="Roboto" panose="02000000000000000000" pitchFamily="2" charset="0"/>
          <a:cs typeface="+mn-cs"/>
        </a:defRPr>
      </a:lvl3pPr>
      <a:lvl4pPr marL="1169971" indent="-269993" algn="l" defTabSz="269993" rtl="0" eaLnBrk="1" latinLnBrk="0" hangingPunct="1">
        <a:lnSpc>
          <a:spcPct val="100000"/>
        </a:lnSpc>
        <a:spcBef>
          <a:spcPts val="400"/>
        </a:spcBef>
        <a:spcAft>
          <a:spcPts val="0"/>
        </a:spcAft>
        <a:buClr>
          <a:schemeClr val="accent5"/>
        </a:buClr>
        <a:buFont typeface="Arial" panose="020B0604020202020204" pitchFamily="34" charset="0"/>
        <a:buChar char="•"/>
        <a:defRPr sz="1800" b="0" i="0" kern="1200">
          <a:solidFill>
            <a:schemeClr val="tx1"/>
          </a:solidFill>
          <a:latin typeface="+mn-lt"/>
          <a:ea typeface="Roboto" panose="02000000000000000000" pitchFamily="2" charset="0"/>
          <a:cs typeface="+mn-cs"/>
        </a:defRPr>
      </a:lvl4pPr>
      <a:lvl5pPr marL="1079973" indent="-269993" algn="l" defTabSz="269993" rtl="0" eaLnBrk="1" latinLnBrk="0" hangingPunct="1">
        <a:lnSpc>
          <a:spcPct val="100000"/>
        </a:lnSpc>
        <a:spcBef>
          <a:spcPts val="400"/>
        </a:spcBef>
        <a:spcAft>
          <a:spcPts val="0"/>
        </a:spcAft>
        <a:buClr>
          <a:schemeClr val="accent5"/>
        </a:buClr>
        <a:buFont typeface="Arial" panose="020B0604020202020204" pitchFamily="34" charset="0"/>
        <a:buChar char="•"/>
        <a:defRPr sz="1800" b="0" i="0" kern="1200">
          <a:solidFill>
            <a:schemeClr val="tx1"/>
          </a:solidFill>
          <a:latin typeface="+mn-lt"/>
          <a:ea typeface="+mn-ea"/>
          <a:cs typeface="+mn-cs"/>
        </a:defRPr>
      </a:lvl5pPr>
      <a:lvl6pPr marL="0" indent="-269993" algn="l" defTabSz="914377" rtl="0" eaLnBrk="1" latinLnBrk="0" hangingPunct="1">
        <a:lnSpc>
          <a:spcPct val="100000"/>
        </a:lnSpc>
        <a:spcBef>
          <a:spcPts val="200"/>
        </a:spcBef>
        <a:spcAft>
          <a:spcPts val="200"/>
        </a:spcAft>
        <a:buClr>
          <a:schemeClr val="tx2"/>
        </a:buClr>
        <a:buFont typeface="Roboto" panose="02000603040504020204" pitchFamily="50" charset="0"/>
        <a:buChar char="+"/>
        <a:defRPr sz="1800" kern="1200">
          <a:solidFill>
            <a:schemeClr val="tx2"/>
          </a:solidFill>
          <a:latin typeface="+mn-lt"/>
          <a:ea typeface="+mn-ea"/>
          <a:cs typeface="+mn-cs"/>
        </a:defRPr>
      </a:lvl6pPr>
      <a:lvl7pPr marL="0" indent="-269993" algn="l" defTabSz="914377" rtl="0" eaLnBrk="1" latinLnBrk="0" hangingPunct="1">
        <a:lnSpc>
          <a:spcPct val="100000"/>
        </a:lnSpc>
        <a:spcBef>
          <a:spcPts val="200"/>
        </a:spcBef>
        <a:spcAft>
          <a:spcPts val="200"/>
        </a:spcAft>
        <a:buClr>
          <a:schemeClr val="tx2"/>
        </a:buClr>
        <a:buFont typeface="Roboto" panose="02000603040504020204" pitchFamily="50" charset="0"/>
        <a:buChar char="+"/>
        <a:defRPr sz="1800" kern="1200">
          <a:solidFill>
            <a:schemeClr val="tx2"/>
          </a:solidFill>
          <a:latin typeface="+mn-lt"/>
          <a:ea typeface="+mn-ea"/>
          <a:cs typeface="+mn-cs"/>
        </a:defRPr>
      </a:lvl7pPr>
      <a:lvl8pPr marL="539987" indent="-269993" algn="l" defTabSz="914377" rtl="0" eaLnBrk="1" latinLnBrk="0" hangingPunct="1">
        <a:lnSpc>
          <a:spcPct val="100000"/>
        </a:lnSpc>
        <a:spcBef>
          <a:spcPts val="200"/>
        </a:spcBef>
        <a:spcAft>
          <a:spcPts val="200"/>
        </a:spcAft>
        <a:buClr>
          <a:schemeClr val="tx2"/>
        </a:buClr>
        <a:buFont typeface="Roboto" panose="02000603040504020204" pitchFamily="50" charset="0"/>
        <a:buChar char="+"/>
        <a:defRPr sz="1800" kern="1200">
          <a:solidFill>
            <a:schemeClr val="tx2"/>
          </a:solidFill>
          <a:latin typeface="+mn-lt"/>
          <a:ea typeface="+mn-ea"/>
          <a:cs typeface="+mn-cs"/>
        </a:defRPr>
      </a:lvl8pPr>
      <a:lvl9pPr marL="809980" indent="-269993" algn="l" defTabSz="914377" rtl="0" eaLnBrk="1" latinLnBrk="0" hangingPunct="1">
        <a:lnSpc>
          <a:spcPct val="100000"/>
        </a:lnSpc>
        <a:spcBef>
          <a:spcPts val="400"/>
        </a:spcBef>
        <a:spcAft>
          <a:spcPts val="0"/>
        </a:spcAft>
        <a:buClr>
          <a:schemeClr val="accent1"/>
        </a:buClr>
        <a:buFont typeface="Roboto" panose="02000603040504020204" pitchFamily="50" charset="0"/>
        <a:buChar char="+"/>
        <a:defRPr sz="1800" kern="1200">
          <a:solidFill>
            <a:schemeClr val="accent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5" orient="horz" pos="2160">
          <p15:clr>
            <a:srgbClr val="F26B43"/>
          </p15:clr>
        </p15:guide>
        <p15:guide id="16" pos="3840">
          <p15:clr>
            <a:srgbClr val="F26B43"/>
          </p15:clr>
        </p15:guide>
        <p15:guide id="17" pos="167">
          <p15:clr>
            <a:srgbClr val="F26B43"/>
          </p15:clr>
        </p15:guide>
        <p15:guide id="18" pos="7515">
          <p15:clr>
            <a:srgbClr val="F26B43"/>
          </p15:clr>
        </p15:guide>
        <p15:guide id="19" orient="horz" pos="3929">
          <p15:clr>
            <a:srgbClr val="F26B43"/>
          </p15:clr>
        </p15:guide>
        <p15:guide id="20" pos="393">
          <p15:clr>
            <a:srgbClr val="F26B43"/>
          </p15:clr>
        </p15:guide>
        <p15:guide id="21" pos="4248">
          <p15:clr>
            <a:srgbClr val="F26B43"/>
          </p15:clr>
        </p15:guide>
        <p15:guide id="22" pos="3432">
          <p15:clr>
            <a:srgbClr val="F26B43"/>
          </p15:clr>
        </p15:guide>
        <p15:guide id="23" pos="5155">
          <p15:clr>
            <a:srgbClr val="F26B43"/>
          </p15:clr>
        </p15:guide>
        <p15:guide id="24" pos="2525">
          <p15:clr>
            <a:srgbClr val="F26B43"/>
          </p15:clr>
        </p15:guide>
        <p15:guide id="25" orient="horz" pos="1027">
          <p15:clr>
            <a:srgbClr val="F26B43"/>
          </p15:clr>
        </p15:guide>
        <p15:guide id="26" orient="horz" pos="1435">
          <p15:clr>
            <a:srgbClr val="F26B43"/>
          </p15:clr>
        </p15:guide>
        <p15:guide id="27" orient="horz" pos="415">
          <p15:clr>
            <a:srgbClr val="F26B43"/>
          </p15:clr>
        </p15:guide>
        <p15:guide id="28" pos="728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4.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74c2f737-6b23-4205-8ca6-914e2c4904e8/3828ecb530cb4cb4bc7c?ctid=2b1bf748-ff0c-4e9d-ad33-0b390313ab13&amp;openReportSource=ReportInvitation&amp;experience=power-bi" TargetMode="External"/><Relationship Id="rId2" Type="http://schemas.openxmlformats.org/officeDocument/2006/relationships/notesSlide" Target="../notesSlides/notesSlide4.xml"/><Relationship Id="rId1" Type="http://schemas.openxmlformats.org/officeDocument/2006/relationships/slideLayout" Target="../slideLayouts/slideLayout6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hyperlink" Target="https://tervisekassa.ee/sites/default/files/t%C3%B6%C3%B6tervishoid/tvl_p21_valjastamise_juhend.pdf" TargetMode="External"/><Relationship Id="rId2" Type="http://schemas.openxmlformats.org/officeDocument/2006/relationships/hyperlink" Target="https://tervisekassa.ee/partnerile/raviasutusele/tootervishoid" TargetMode="External"/><Relationship Id="rId1" Type="http://schemas.openxmlformats.org/officeDocument/2006/relationships/slideLayout" Target="../slideLayouts/slideLayout35.xml"/><Relationship Id="rId6" Type="http://schemas.openxmlformats.org/officeDocument/2006/relationships/hyperlink" Target="https://tervisekassa.ee/sites/default/files/t%C3%B6%C3%B6tervishoid/tootervishoiuarstide_ek_lyhijuhend.pdf" TargetMode="External"/><Relationship Id="rId5" Type="http://schemas.openxmlformats.org/officeDocument/2006/relationships/hyperlink" Target="https://tervisekassa.ee/sites/default/files/t%C3%B6%C3%B6tervishoid/tootervishoiuarstide_ek_juhend.pdf" TargetMode="External"/><Relationship Id="rId4" Type="http://schemas.openxmlformats.org/officeDocument/2006/relationships/hyperlink" Target="https://tervisekassa.ee/sites/default/files/t%C3%B6%C3%B6tervishoid/p21_valjastamise_lyhijuhend.pdf"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riigiteataja.ee/aktilisa/1270/3202/4008/SOM_m15_Lisa65.pdf"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hyperlink" Target="https://tervisekassa.ee/partnerile/raviasutusele/e-konsultatsioon-tervise-infosusteemi-vahendusel" TargetMode="Externa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5672E3-28BC-25AE-E2CA-82C92CB3750D}"/>
              </a:ext>
            </a:extLst>
          </p:cNvPr>
          <p:cNvSpPr>
            <a:spLocks noGrp="1"/>
          </p:cNvSpPr>
          <p:nvPr>
            <p:ph type="title"/>
          </p:nvPr>
        </p:nvSpPr>
        <p:spPr>
          <a:xfrm>
            <a:off x="623886" y="658801"/>
            <a:ext cx="7366227" cy="3989399"/>
          </a:xfrm>
        </p:spPr>
        <p:txBody>
          <a:bodyPr anchor="t">
            <a:noAutofit/>
          </a:bodyPr>
          <a:lstStyle/>
          <a:p>
            <a:pPr algn="ctr"/>
            <a:br>
              <a:rPr lang="et-EE" sz="6000">
                <a:latin typeface="Arial"/>
                <a:ea typeface="Roboto Light"/>
                <a:cs typeface="Arial"/>
              </a:rPr>
            </a:br>
            <a:br>
              <a:rPr lang="et-EE" sz="6000">
                <a:latin typeface="Arial"/>
                <a:ea typeface="Roboto Light"/>
                <a:cs typeface="Arial"/>
              </a:rPr>
            </a:br>
            <a:r>
              <a:rPr lang="et-EE" sz="6600">
                <a:latin typeface="Arial"/>
                <a:ea typeface="Roboto Light"/>
                <a:cs typeface="Arial"/>
              </a:rPr>
              <a:t>Töötervishoid</a:t>
            </a:r>
            <a:endParaRPr lang="et-EE" sz="6600">
              <a:latin typeface="Arial"/>
            </a:endParaRPr>
          </a:p>
        </p:txBody>
      </p:sp>
      <p:sp>
        <p:nvSpPr>
          <p:cNvPr id="3" name="Text Placeholder 2">
            <a:extLst>
              <a:ext uri="{FF2B5EF4-FFF2-40B4-BE49-F238E27FC236}">
                <a16:creationId xmlns:a16="http://schemas.microsoft.com/office/drawing/2014/main" id="{421A3D4B-6144-7C2F-EA2E-CCC30C2A08FF}"/>
              </a:ext>
            </a:extLst>
          </p:cNvPr>
          <p:cNvSpPr>
            <a:spLocks noGrp="1"/>
          </p:cNvSpPr>
          <p:nvPr>
            <p:ph type="body" sz="quarter" idx="11"/>
          </p:nvPr>
        </p:nvSpPr>
        <p:spPr>
          <a:xfrm>
            <a:off x="340859" y="5020258"/>
            <a:ext cx="5472112" cy="1099633"/>
          </a:xfrm>
        </p:spPr>
        <p:txBody>
          <a:bodyPr anchor="t">
            <a:normAutofit/>
          </a:bodyPr>
          <a:lstStyle/>
          <a:p>
            <a:r>
              <a:rPr lang="et-EE">
                <a:solidFill>
                  <a:srgbClr val="000000"/>
                </a:solidFill>
                <a:ea typeface="Roboto"/>
                <a:cs typeface="Roboto"/>
              </a:rPr>
              <a:t>Sotsiaalministeerium </a:t>
            </a:r>
            <a:endParaRPr lang="et-EE">
              <a:solidFill>
                <a:srgbClr val="000000"/>
              </a:solidFill>
              <a:cs typeface="Roboto"/>
            </a:endParaRPr>
          </a:p>
          <a:p>
            <a:r>
              <a:rPr lang="et-EE">
                <a:solidFill>
                  <a:srgbClr val="000000"/>
                </a:solidFill>
                <a:ea typeface="Roboto"/>
              </a:rPr>
              <a:t>2025</a:t>
            </a:r>
            <a:endParaRPr lang="et-EE">
              <a:solidFill>
                <a:srgbClr val="000000"/>
              </a:solidFill>
              <a:ea typeface="Roboto"/>
              <a:cs typeface="Roboto"/>
            </a:endParaRPr>
          </a:p>
        </p:txBody>
      </p:sp>
      <p:pic>
        <p:nvPicPr>
          <p:cNvPr id="2" name="Pilt 1">
            <a:extLst>
              <a:ext uri="{FF2B5EF4-FFF2-40B4-BE49-F238E27FC236}">
                <a16:creationId xmlns:a16="http://schemas.microsoft.com/office/drawing/2014/main" id="{18BE750C-918E-E521-4E65-601DB912A06C}"/>
              </a:ext>
            </a:extLst>
          </p:cNvPr>
          <p:cNvPicPr>
            <a:picLocks noChangeAspect="1"/>
          </p:cNvPicPr>
          <p:nvPr/>
        </p:nvPicPr>
        <p:blipFill>
          <a:blip r:embed="rId3"/>
          <a:stretch>
            <a:fillRect/>
          </a:stretch>
        </p:blipFill>
        <p:spPr>
          <a:xfrm>
            <a:off x="7786534" y="4085337"/>
            <a:ext cx="3665538" cy="2063062"/>
          </a:xfrm>
          <a:prstGeom prst="rect">
            <a:avLst/>
          </a:prstGeom>
          <a:noFill/>
        </p:spPr>
      </p:pic>
      <p:pic>
        <p:nvPicPr>
          <p:cNvPr id="6" name="Picture Placeholder 9" descr="Close up of pages of an open book in a bright studio">
            <a:extLst>
              <a:ext uri="{FF2B5EF4-FFF2-40B4-BE49-F238E27FC236}">
                <a16:creationId xmlns:a16="http://schemas.microsoft.com/office/drawing/2014/main" id="{59842DB0-F01A-A6F7-1844-08C8E5BF20EC}"/>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l="18110" r="18110"/>
          <a:stretch/>
        </p:blipFill>
        <p:spPr>
          <a:xfrm flipH="1" flipV="1">
            <a:off x="699377" y="7603678"/>
            <a:ext cx="114240" cy="76186"/>
          </a:xfrm>
        </p:spPr>
      </p:pic>
    </p:spTree>
    <p:extLst>
      <p:ext uri="{BB962C8B-B14F-4D97-AF65-F5344CB8AC3E}">
        <p14:creationId xmlns:p14="http://schemas.microsoft.com/office/powerpoint/2010/main" val="207279854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C0135-DCAB-60E7-99C9-10C86D9EC7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C2A728-C28D-CF08-12E0-85A1F581AF8E}"/>
              </a:ext>
            </a:extLst>
          </p:cNvPr>
          <p:cNvSpPr>
            <a:spLocks noGrp="1"/>
          </p:cNvSpPr>
          <p:nvPr>
            <p:ph type="title"/>
          </p:nvPr>
        </p:nvSpPr>
        <p:spPr/>
        <p:txBody>
          <a:bodyPr/>
          <a:lstStyle/>
          <a:p>
            <a:pPr algn="ctr"/>
            <a:r>
              <a:rPr lang="en-US" err="1">
                <a:latin typeface="Arial" panose="020B0604020202020204" pitchFamily="34" charset="0"/>
                <a:ea typeface="Roboto Light"/>
                <a:cs typeface="Arial" panose="020B0604020202020204" pitchFamily="34" charset="0"/>
              </a:rPr>
              <a:t>eKonsultatsiooni</a:t>
            </a:r>
            <a:r>
              <a:rPr lang="en-US">
                <a:latin typeface="Arial" panose="020B0604020202020204" pitchFamily="34" charset="0"/>
                <a:ea typeface="Roboto Light"/>
                <a:cs typeface="Arial" panose="020B0604020202020204" pitchFamily="34" charset="0"/>
              </a:rPr>
              <a:t> </a:t>
            </a:r>
            <a:r>
              <a:rPr lang="en-US" err="1">
                <a:latin typeface="Arial" panose="020B0604020202020204" pitchFamily="34" charset="0"/>
                <a:ea typeface="Roboto Light"/>
                <a:cs typeface="Arial" panose="020B0604020202020204" pitchFamily="34" charset="0"/>
              </a:rPr>
              <a:t>tingimused</a:t>
            </a:r>
            <a:endParaRPr lang="en-US" err="1">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E2F2FD3-2EE0-924C-0C2F-95586B962A4F}"/>
              </a:ext>
            </a:extLst>
          </p:cNvPr>
          <p:cNvSpPr>
            <a:spLocks noGrp="1"/>
          </p:cNvSpPr>
          <p:nvPr>
            <p:ph type="body" sz="quarter" idx="11"/>
          </p:nvPr>
        </p:nvSpPr>
        <p:spPr>
          <a:xfrm>
            <a:off x="623887" y="2002535"/>
            <a:ext cx="10944000" cy="1421993"/>
          </a:xfrm>
        </p:spPr>
        <p:txBody>
          <a:bodyPr vert="horz" wrap="square" lIns="91440" tIns="45720" rIns="91440" bIns="0" rtlCol="0" anchor="t">
            <a:normAutofit/>
          </a:bodyPr>
          <a:lstStyle/>
          <a:p>
            <a:r>
              <a:rPr lang="et-EE" sz="2400" b="1" i="1">
                <a:latin typeface="Arial"/>
                <a:ea typeface="+mn-lt"/>
                <a:cs typeface="+mn-lt"/>
              </a:rPr>
              <a:t>Patsienti ei suunata e-saatekirjaga töötervishoiuarsti e-konsultatsioonile alljärgnevatel juhtudel:</a:t>
            </a:r>
            <a:endParaRPr lang="en-US">
              <a:latin typeface="Arial"/>
              <a:cs typeface="Arial"/>
            </a:endParaRPr>
          </a:p>
        </p:txBody>
      </p:sp>
      <p:sp>
        <p:nvSpPr>
          <p:cNvPr id="4" name="Text Placeholder 3">
            <a:extLst>
              <a:ext uri="{FF2B5EF4-FFF2-40B4-BE49-F238E27FC236}">
                <a16:creationId xmlns:a16="http://schemas.microsoft.com/office/drawing/2014/main" id="{2F6DBEC7-9A23-CB30-A52C-445B158078D5}"/>
              </a:ext>
            </a:extLst>
          </p:cNvPr>
          <p:cNvSpPr>
            <a:spLocks noGrp="1"/>
          </p:cNvSpPr>
          <p:nvPr>
            <p:ph type="body" sz="quarter" idx="12"/>
          </p:nvPr>
        </p:nvSpPr>
        <p:spPr>
          <a:xfrm>
            <a:off x="623889" y="3650747"/>
            <a:ext cx="10943998" cy="2169824"/>
          </a:xfrm>
        </p:spPr>
        <p:txBody>
          <a:bodyPr vert="horz" wrap="square" lIns="91440" tIns="45720" rIns="91440" bIns="0" rtlCol="0" anchor="t">
            <a:normAutofit/>
          </a:bodyPr>
          <a:lstStyle/>
          <a:p>
            <a:pPr marL="457200" indent="-457200">
              <a:buClr>
                <a:schemeClr val="tx2"/>
              </a:buClr>
              <a:buAutoNum type="arabicPeriod"/>
            </a:pPr>
            <a:r>
              <a:rPr lang="et-EE" sz="2400">
                <a:latin typeface="Arial"/>
                <a:ea typeface="+mn-lt"/>
                <a:cs typeface="+mn-lt"/>
              </a:rPr>
              <a:t>Patsient vajab erakorralist ravi, sealhulgas tööõnnetused. </a:t>
            </a:r>
            <a:endParaRPr lang="en-US" sz="2400">
              <a:latin typeface="Arial"/>
              <a:cs typeface="+mn-lt"/>
            </a:endParaRPr>
          </a:p>
          <a:p>
            <a:pPr marL="457200" indent="-457200">
              <a:buClr>
                <a:schemeClr val="tx2"/>
              </a:buClr>
              <a:buAutoNum type="arabicPeriod"/>
            </a:pPr>
            <a:r>
              <a:rPr lang="et-EE" sz="2400">
                <a:latin typeface="Arial"/>
                <a:ea typeface="+mn-lt"/>
                <a:cs typeface="+mn-lt"/>
              </a:rPr>
              <a:t>Patsient ei ole nõus kohandatud tingimustega töötamisega. </a:t>
            </a:r>
            <a:endParaRPr lang="en-US" sz="2400">
              <a:latin typeface="Arial"/>
              <a:cs typeface="+mn-lt"/>
            </a:endParaRPr>
          </a:p>
          <a:p>
            <a:pPr marL="457200" indent="-457200">
              <a:buClr>
                <a:schemeClr val="tx2"/>
              </a:buClr>
              <a:buAutoNum type="arabicPeriod"/>
            </a:pPr>
            <a:r>
              <a:rPr lang="et-EE" sz="2400">
                <a:latin typeface="Arial"/>
                <a:ea typeface="+mn-lt"/>
                <a:cs typeface="+mn-lt"/>
              </a:rPr>
              <a:t>Patsiendi tervisehäire ei ole seotud tööga ega töötingimustega.</a:t>
            </a:r>
            <a:endParaRPr lang="en-US" sz="2400">
              <a:latin typeface="Arial"/>
              <a:cs typeface="+mn-lt"/>
            </a:endParaRPr>
          </a:p>
          <a:p>
            <a:pPr marL="457200" indent="-457200">
              <a:buClr>
                <a:schemeClr val="tx2"/>
              </a:buClr>
              <a:buAutoNum type="arabicPeriod"/>
            </a:pPr>
            <a:r>
              <a:rPr lang="et-EE" sz="2400">
                <a:latin typeface="Arial"/>
                <a:ea typeface="+mn-lt"/>
                <a:cs typeface="+mn-lt"/>
              </a:rPr>
              <a:t>Korralduslike küsimuste lahendamiseks. </a:t>
            </a:r>
            <a:endParaRPr lang="en-US">
              <a:latin typeface="Arial"/>
              <a:cs typeface="Roboto"/>
            </a:endParaRPr>
          </a:p>
        </p:txBody>
      </p:sp>
    </p:spTree>
    <p:extLst>
      <p:ext uri="{BB962C8B-B14F-4D97-AF65-F5344CB8AC3E}">
        <p14:creationId xmlns:p14="http://schemas.microsoft.com/office/powerpoint/2010/main" val="184758061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6A265-88F4-83A6-F181-84749190EB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33D08E-094C-1FEB-1FD3-720B0ACDCE8D}"/>
              </a:ext>
            </a:extLst>
          </p:cNvPr>
          <p:cNvSpPr>
            <a:spLocks noGrp="1"/>
          </p:cNvSpPr>
          <p:nvPr>
            <p:ph type="title"/>
          </p:nvPr>
        </p:nvSpPr>
        <p:spPr/>
        <p:txBody>
          <a:bodyPr/>
          <a:lstStyle/>
          <a:p>
            <a:pPr algn="ctr"/>
            <a:r>
              <a:rPr lang="et-EE" sz="3600">
                <a:latin typeface="Arial"/>
                <a:ea typeface="Roboto Light"/>
                <a:cs typeface="Arial"/>
              </a:rPr>
              <a:t>Töötingimuste ajutine kergendamise raames tehtavad </a:t>
            </a:r>
            <a:r>
              <a:rPr lang="et-EE" sz="3600" err="1">
                <a:latin typeface="Arial"/>
                <a:ea typeface="Roboto Light"/>
                <a:cs typeface="Arial"/>
              </a:rPr>
              <a:t>eKonsultatsioonid</a:t>
            </a:r>
            <a:endParaRPr lang="en-US"/>
          </a:p>
        </p:txBody>
      </p:sp>
      <p:sp>
        <p:nvSpPr>
          <p:cNvPr id="3" name="Text Placeholder 2">
            <a:extLst>
              <a:ext uri="{FF2B5EF4-FFF2-40B4-BE49-F238E27FC236}">
                <a16:creationId xmlns:a16="http://schemas.microsoft.com/office/drawing/2014/main" id="{2E660B0F-A32A-6F0D-2AE0-F8FBAE05DB17}"/>
              </a:ext>
            </a:extLst>
          </p:cNvPr>
          <p:cNvSpPr>
            <a:spLocks noGrp="1"/>
          </p:cNvSpPr>
          <p:nvPr>
            <p:ph type="body" sz="quarter" idx="12"/>
          </p:nvPr>
        </p:nvSpPr>
        <p:spPr>
          <a:xfrm>
            <a:off x="623888" y="2284153"/>
            <a:ext cx="10944000" cy="3953136"/>
          </a:xfrm>
        </p:spPr>
        <p:txBody>
          <a:bodyPr vert="horz" wrap="square" lIns="91440" tIns="45720" rIns="91440" bIns="0" rtlCol="0" anchor="t">
            <a:normAutofit/>
          </a:bodyPr>
          <a:lstStyle/>
          <a:p>
            <a:pPr marL="0" indent="0">
              <a:buNone/>
            </a:pPr>
            <a:endParaRPr lang="en-US" sz="2800">
              <a:latin typeface="Arial" panose="020B0604020202020204" pitchFamily="34" charset="0"/>
              <a:ea typeface="+mn-lt"/>
              <a:cs typeface="Arial" panose="020B0604020202020204" pitchFamily="34" charset="0"/>
            </a:endParaRPr>
          </a:p>
          <a:p>
            <a:pPr marL="0" indent="0">
              <a:buNone/>
            </a:pPr>
            <a:r>
              <a:rPr lang="et-EE" sz="2800">
                <a:latin typeface="Arial" panose="020B0604020202020204" pitchFamily="34" charset="0"/>
                <a:ea typeface="+mn-lt"/>
                <a:cs typeface="Arial" panose="020B0604020202020204" pitchFamily="34" charset="0"/>
              </a:rPr>
              <a:t>Kui raviarst vajab TVL P21 või P17 väljastamisel kergema töö tingimuste kirjeldamiseks töötervishoiuarsti abi, siis saab ta vajaduse korral vormistada digiloo kaudu </a:t>
            </a:r>
            <a:r>
              <a:rPr lang="et-EE" sz="2800" err="1">
                <a:latin typeface="Arial" panose="020B0604020202020204" pitchFamily="34" charset="0"/>
                <a:ea typeface="+mn-lt"/>
                <a:cs typeface="Arial" panose="020B0604020202020204" pitchFamily="34" charset="0"/>
              </a:rPr>
              <a:t>eK</a:t>
            </a:r>
            <a:r>
              <a:rPr lang="et-EE" sz="2800">
                <a:latin typeface="Arial" panose="020B0604020202020204" pitchFamily="34" charset="0"/>
                <a:ea typeface="+mn-lt"/>
                <a:cs typeface="Arial" panose="020B0604020202020204" pitchFamily="34" charset="0"/>
              </a:rPr>
              <a:t> koodiga 3029 (</a:t>
            </a:r>
            <a:r>
              <a:rPr lang="et-EE" sz="2800" err="1">
                <a:latin typeface="Arial" panose="020B0604020202020204" pitchFamily="34" charset="0"/>
                <a:ea typeface="+mn-lt"/>
                <a:cs typeface="Arial" panose="020B0604020202020204" pitchFamily="34" charset="0"/>
              </a:rPr>
              <a:t>erialadevaheline</a:t>
            </a:r>
            <a:r>
              <a:rPr lang="et-EE" sz="2800">
                <a:latin typeface="Arial" panose="020B0604020202020204" pitchFamily="34" charset="0"/>
                <a:ea typeface="+mn-lt"/>
                <a:cs typeface="Arial" panose="020B0604020202020204" pitchFamily="34" charset="0"/>
              </a:rPr>
              <a:t> </a:t>
            </a:r>
            <a:r>
              <a:rPr lang="et-EE" sz="2800" err="1">
                <a:latin typeface="Arial" panose="020B0604020202020204" pitchFamily="34" charset="0"/>
                <a:ea typeface="+mn-lt"/>
                <a:cs typeface="Arial" panose="020B0604020202020204" pitchFamily="34" charset="0"/>
              </a:rPr>
              <a:t>eK</a:t>
            </a:r>
            <a:r>
              <a:rPr lang="et-EE" sz="2800">
                <a:latin typeface="Arial" panose="020B0604020202020204" pitchFamily="34" charset="0"/>
                <a:ea typeface="+mn-lt"/>
                <a:cs typeface="Arial" panose="020B0604020202020204" pitchFamily="34" charset="0"/>
              </a:rPr>
              <a:t>) või 3039 (pere- ja eriarsti </a:t>
            </a:r>
            <a:r>
              <a:rPr lang="et-EE" sz="2800" err="1">
                <a:latin typeface="Arial" panose="020B0604020202020204" pitchFamily="34" charset="0"/>
                <a:ea typeface="+mn-lt"/>
                <a:cs typeface="Arial" panose="020B0604020202020204" pitchFamily="34" charset="0"/>
              </a:rPr>
              <a:t>eK</a:t>
            </a:r>
            <a:r>
              <a:rPr lang="et-EE" sz="2800">
                <a:latin typeface="Arial" panose="020B0604020202020204" pitchFamily="34" charset="0"/>
                <a:ea typeface="+mn-lt"/>
                <a:cs typeface="Arial" panose="020B0604020202020204" pitchFamily="34" charset="0"/>
              </a:rPr>
              <a:t>) HVA haiglas töötavale töötervishoiuarstile.</a:t>
            </a:r>
            <a:endParaRPr lang="et-EE" sz="2800">
              <a:latin typeface="Arial" panose="020B0604020202020204" pitchFamily="34" charset="0"/>
              <a:cs typeface="Arial" panose="020B0604020202020204" pitchFamily="34" charset="0"/>
            </a:endParaRPr>
          </a:p>
          <a:p>
            <a:pPr marL="0" indent="0">
              <a:buNone/>
            </a:pPr>
            <a:endParaRPr lang="en-US">
              <a:latin typeface="Arial"/>
              <a:cs typeface="Arial"/>
            </a:endParaRPr>
          </a:p>
          <a:p>
            <a:pPr marL="0" indent="0">
              <a:buNone/>
            </a:pPr>
            <a:endParaRPr lang="en-US">
              <a:latin typeface="Arial"/>
              <a:cs typeface="Arial"/>
            </a:endParaRPr>
          </a:p>
        </p:txBody>
      </p:sp>
    </p:spTree>
    <p:extLst>
      <p:ext uri="{BB962C8B-B14F-4D97-AF65-F5344CB8AC3E}">
        <p14:creationId xmlns:p14="http://schemas.microsoft.com/office/powerpoint/2010/main" val="4862251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1231B-321C-067C-C02A-83E91EA1F0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F5E3FF-9445-D13A-B9C4-FFC3F74AB031}"/>
              </a:ext>
            </a:extLst>
          </p:cNvPr>
          <p:cNvSpPr>
            <a:spLocks noGrp="1"/>
          </p:cNvSpPr>
          <p:nvPr>
            <p:ph type="title"/>
          </p:nvPr>
        </p:nvSpPr>
        <p:spPr/>
        <p:txBody>
          <a:bodyPr/>
          <a:lstStyle/>
          <a:p>
            <a:pPr algn="ctr"/>
            <a:r>
              <a:rPr lang="et-EE" sz="3600">
                <a:latin typeface="Arial"/>
                <a:ea typeface="Roboto Light"/>
                <a:cs typeface="Arial"/>
              </a:rPr>
              <a:t>Töötingimuste ajutine kergendamise raames tehtavad </a:t>
            </a:r>
            <a:r>
              <a:rPr lang="et-EE" sz="3600" err="1">
                <a:latin typeface="Arial"/>
                <a:ea typeface="Roboto Light"/>
                <a:cs typeface="Arial"/>
              </a:rPr>
              <a:t>eKonsultatsioonid</a:t>
            </a:r>
            <a:endParaRPr lang="en-US"/>
          </a:p>
        </p:txBody>
      </p:sp>
      <p:sp>
        <p:nvSpPr>
          <p:cNvPr id="3" name="Text Placeholder 2">
            <a:extLst>
              <a:ext uri="{FF2B5EF4-FFF2-40B4-BE49-F238E27FC236}">
                <a16:creationId xmlns:a16="http://schemas.microsoft.com/office/drawing/2014/main" id="{10395F7F-BBD0-8C57-53C5-974E9415B018}"/>
              </a:ext>
            </a:extLst>
          </p:cNvPr>
          <p:cNvSpPr>
            <a:spLocks noGrp="1"/>
          </p:cNvSpPr>
          <p:nvPr>
            <p:ph type="body" sz="quarter" idx="12"/>
          </p:nvPr>
        </p:nvSpPr>
        <p:spPr/>
        <p:txBody>
          <a:bodyPr vert="horz" wrap="square" lIns="91440" tIns="45720" rIns="91440" bIns="0" rtlCol="0" anchor="t">
            <a:noAutofit/>
          </a:bodyPr>
          <a:lstStyle/>
          <a:p>
            <a:pPr marL="0" indent="0">
              <a:buNone/>
            </a:pPr>
            <a:r>
              <a:rPr lang="en-US" sz="2000" err="1">
                <a:latin typeface="Arial"/>
                <a:ea typeface="+mn-lt"/>
                <a:cs typeface="+mn-lt"/>
              </a:rPr>
              <a:t>Töötervishoiuarst</a:t>
            </a:r>
            <a:r>
              <a:rPr lang="en-US" sz="2000">
                <a:latin typeface="Arial"/>
                <a:ea typeface="+mn-lt"/>
                <a:cs typeface="+mn-lt"/>
              </a:rPr>
              <a:t> </a:t>
            </a:r>
            <a:r>
              <a:rPr lang="en-US" sz="2000" err="1">
                <a:latin typeface="Arial"/>
                <a:ea typeface="+mn-lt"/>
                <a:cs typeface="+mn-lt"/>
              </a:rPr>
              <a:t>peab</a:t>
            </a:r>
            <a:r>
              <a:rPr lang="en-US" sz="2000">
                <a:latin typeface="Arial"/>
                <a:ea typeface="+mn-lt"/>
                <a:cs typeface="+mn-lt"/>
              </a:rPr>
              <a:t> </a:t>
            </a:r>
            <a:r>
              <a:rPr lang="en-US" sz="2000" err="1">
                <a:latin typeface="Arial"/>
                <a:ea typeface="+mn-lt"/>
                <a:cs typeface="+mn-lt"/>
              </a:rPr>
              <a:t>vastama</a:t>
            </a:r>
            <a:r>
              <a:rPr lang="en-US" sz="2000">
                <a:latin typeface="Arial"/>
                <a:ea typeface="+mn-lt"/>
                <a:cs typeface="+mn-lt"/>
              </a:rPr>
              <a:t> </a:t>
            </a:r>
            <a:r>
              <a:rPr lang="en-US" sz="2000" err="1">
                <a:latin typeface="Arial"/>
                <a:ea typeface="+mn-lt"/>
                <a:cs typeface="+mn-lt"/>
              </a:rPr>
              <a:t>eKonsultatsiooni</a:t>
            </a:r>
            <a:r>
              <a:rPr lang="en-US" sz="2000">
                <a:latin typeface="Arial"/>
                <a:ea typeface="+mn-lt"/>
                <a:cs typeface="+mn-lt"/>
              </a:rPr>
              <a:t> </a:t>
            </a:r>
            <a:r>
              <a:rPr lang="en-US" sz="2000" err="1">
                <a:latin typeface="Arial"/>
                <a:ea typeface="+mn-lt"/>
                <a:cs typeface="+mn-lt"/>
              </a:rPr>
              <a:t>saatekirjale</a:t>
            </a:r>
            <a:r>
              <a:rPr lang="en-US" sz="2000">
                <a:latin typeface="Arial"/>
                <a:ea typeface="+mn-lt"/>
                <a:cs typeface="+mn-lt"/>
              </a:rPr>
              <a:t> 15 </a:t>
            </a:r>
            <a:r>
              <a:rPr lang="en-US" sz="2000" err="1">
                <a:latin typeface="Arial"/>
                <a:ea typeface="+mn-lt"/>
                <a:cs typeface="+mn-lt"/>
              </a:rPr>
              <a:t>tööpäeva</a:t>
            </a:r>
            <a:r>
              <a:rPr lang="en-US" sz="2000">
                <a:latin typeface="Arial"/>
                <a:ea typeface="+mn-lt"/>
                <a:cs typeface="+mn-lt"/>
              </a:rPr>
              <a:t> </a:t>
            </a:r>
            <a:r>
              <a:rPr lang="en-US" sz="2000" err="1">
                <a:latin typeface="Arial"/>
                <a:ea typeface="+mn-lt"/>
                <a:cs typeface="+mn-lt"/>
              </a:rPr>
              <a:t>jooksul</a:t>
            </a:r>
            <a:r>
              <a:rPr lang="en-US" sz="2000">
                <a:latin typeface="Arial"/>
                <a:ea typeface="+mn-lt"/>
                <a:cs typeface="+mn-lt"/>
              </a:rPr>
              <a:t>. </a:t>
            </a:r>
            <a:endParaRPr lang="en-US" sz="2000">
              <a:latin typeface="Arial"/>
              <a:cs typeface="+mn-lt"/>
            </a:endParaRPr>
          </a:p>
          <a:p>
            <a:pPr marL="0" indent="0">
              <a:buNone/>
            </a:pPr>
            <a:r>
              <a:rPr lang="en-US" sz="2000" err="1">
                <a:latin typeface="Arial"/>
                <a:ea typeface="+mn-lt"/>
                <a:cs typeface="+mn-lt"/>
              </a:rPr>
              <a:t>Saatekirjale</a:t>
            </a:r>
            <a:r>
              <a:rPr lang="en-US" sz="2000">
                <a:latin typeface="Arial"/>
                <a:ea typeface="+mn-lt"/>
                <a:cs typeface="+mn-lt"/>
              </a:rPr>
              <a:t> </a:t>
            </a:r>
            <a:r>
              <a:rPr lang="en-US" sz="2000" err="1">
                <a:latin typeface="Arial"/>
                <a:ea typeface="+mn-lt"/>
                <a:cs typeface="+mn-lt"/>
              </a:rPr>
              <a:t>tuleb</a:t>
            </a:r>
            <a:r>
              <a:rPr lang="en-US" sz="2000">
                <a:latin typeface="Arial"/>
                <a:ea typeface="+mn-lt"/>
                <a:cs typeface="+mn-lt"/>
              </a:rPr>
              <a:t> </a:t>
            </a:r>
            <a:r>
              <a:rPr lang="en-US" sz="2000" err="1">
                <a:latin typeface="Arial"/>
                <a:ea typeface="+mn-lt"/>
                <a:cs typeface="+mn-lt"/>
              </a:rPr>
              <a:t>märkida</a:t>
            </a:r>
            <a:r>
              <a:rPr lang="en-US" sz="2000">
                <a:latin typeface="Arial"/>
                <a:ea typeface="+mn-lt"/>
                <a:cs typeface="+mn-lt"/>
              </a:rPr>
              <a:t> </a:t>
            </a:r>
            <a:r>
              <a:rPr lang="en-US" sz="2000" err="1">
                <a:latin typeface="Arial"/>
                <a:ea typeface="+mn-lt"/>
                <a:cs typeface="+mn-lt"/>
              </a:rPr>
              <a:t>järgmised</a:t>
            </a:r>
            <a:r>
              <a:rPr lang="en-US" sz="2000">
                <a:latin typeface="Arial"/>
                <a:ea typeface="+mn-lt"/>
                <a:cs typeface="+mn-lt"/>
              </a:rPr>
              <a:t> </a:t>
            </a:r>
            <a:r>
              <a:rPr lang="en-US" sz="2000" err="1">
                <a:latin typeface="Arial"/>
                <a:ea typeface="+mn-lt"/>
                <a:cs typeface="+mn-lt"/>
              </a:rPr>
              <a:t>andmed</a:t>
            </a:r>
            <a:r>
              <a:rPr lang="en-US" sz="2000">
                <a:latin typeface="Arial"/>
                <a:ea typeface="+mn-lt"/>
                <a:cs typeface="+mn-lt"/>
              </a:rPr>
              <a:t> </a:t>
            </a:r>
            <a:r>
              <a:rPr lang="en-US" sz="2000" err="1">
                <a:latin typeface="Arial"/>
                <a:ea typeface="+mn-lt"/>
                <a:cs typeface="+mn-lt"/>
              </a:rPr>
              <a:t>kooskõlas</a:t>
            </a:r>
            <a:r>
              <a:rPr lang="en-US" sz="2000">
                <a:latin typeface="Arial"/>
                <a:ea typeface="+mn-lt"/>
                <a:cs typeface="+mn-lt"/>
              </a:rPr>
              <a:t> </a:t>
            </a:r>
            <a:r>
              <a:rPr lang="en-US" sz="2000" err="1">
                <a:latin typeface="Arial"/>
                <a:ea typeface="+mn-lt"/>
                <a:cs typeface="+mn-lt"/>
              </a:rPr>
              <a:t>saatekirjal</a:t>
            </a:r>
            <a:r>
              <a:rPr lang="en-US" sz="2000">
                <a:latin typeface="Arial"/>
                <a:ea typeface="+mn-lt"/>
                <a:cs typeface="+mn-lt"/>
              </a:rPr>
              <a:t> </a:t>
            </a:r>
            <a:r>
              <a:rPr lang="en-US" sz="2000" err="1">
                <a:latin typeface="Arial"/>
                <a:ea typeface="+mn-lt"/>
                <a:cs typeface="+mn-lt"/>
              </a:rPr>
              <a:t>esitatud</a:t>
            </a:r>
            <a:r>
              <a:rPr lang="en-US" sz="2000">
                <a:latin typeface="Arial"/>
                <a:ea typeface="+mn-lt"/>
                <a:cs typeface="+mn-lt"/>
              </a:rPr>
              <a:t> </a:t>
            </a:r>
            <a:r>
              <a:rPr lang="en-US" sz="2000" err="1">
                <a:latin typeface="Arial"/>
                <a:ea typeface="+mn-lt"/>
                <a:cs typeface="+mn-lt"/>
              </a:rPr>
              <a:t>küsimusega</a:t>
            </a:r>
            <a:r>
              <a:rPr lang="en-US" sz="2000">
                <a:latin typeface="Arial"/>
                <a:ea typeface="+mn-lt"/>
                <a:cs typeface="+mn-lt"/>
              </a:rPr>
              <a:t>:</a:t>
            </a:r>
            <a:endParaRPr lang="en-US" sz="2000">
              <a:latin typeface="Arial"/>
              <a:cs typeface="+mn-lt"/>
            </a:endParaRPr>
          </a:p>
          <a:p>
            <a:pPr marL="269875" indent="-269875">
              <a:buClr>
                <a:schemeClr val="tx2"/>
              </a:buClr>
              <a:buFont typeface="Wingdings" panose="020B0604020202020204" pitchFamily="34" charset="0"/>
              <a:buChar char="Ø"/>
            </a:pPr>
            <a:r>
              <a:rPr lang="en-US" sz="2000">
                <a:latin typeface="Arial"/>
                <a:ea typeface="+mn-lt"/>
                <a:cs typeface="+mn-lt"/>
              </a:rPr>
              <a:t> </a:t>
            </a:r>
            <a:r>
              <a:rPr lang="en-US" sz="2000" err="1">
                <a:latin typeface="Arial"/>
                <a:ea typeface="+mn-lt"/>
                <a:cs typeface="+mn-lt"/>
              </a:rPr>
              <a:t>töökeskkonna</a:t>
            </a:r>
            <a:r>
              <a:rPr lang="en-US" sz="2000">
                <a:latin typeface="Arial"/>
                <a:ea typeface="+mn-lt"/>
                <a:cs typeface="+mn-lt"/>
              </a:rPr>
              <a:t> ja/</a:t>
            </a:r>
            <a:r>
              <a:rPr lang="en-US" sz="2000" err="1">
                <a:latin typeface="Arial"/>
                <a:ea typeface="+mn-lt"/>
                <a:cs typeface="+mn-lt"/>
              </a:rPr>
              <a:t>või</a:t>
            </a:r>
            <a:r>
              <a:rPr lang="en-US" sz="2000">
                <a:latin typeface="Arial"/>
                <a:ea typeface="+mn-lt"/>
                <a:cs typeface="+mn-lt"/>
              </a:rPr>
              <a:t> -</a:t>
            </a:r>
            <a:r>
              <a:rPr lang="en-US" sz="2000" err="1">
                <a:latin typeface="Arial"/>
                <a:ea typeface="+mn-lt"/>
                <a:cs typeface="+mn-lt"/>
              </a:rPr>
              <a:t>korralduse</a:t>
            </a:r>
            <a:r>
              <a:rPr lang="en-US" sz="2000">
                <a:latin typeface="Arial"/>
                <a:ea typeface="+mn-lt"/>
                <a:cs typeface="+mn-lt"/>
              </a:rPr>
              <a:t> </a:t>
            </a:r>
            <a:r>
              <a:rPr lang="en-US" sz="2000" err="1">
                <a:latin typeface="Arial"/>
                <a:ea typeface="+mn-lt"/>
                <a:cs typeface="+mn-lt"/>
              </a:rPr>
              <a:t>kohandamise</a:t>
            </a:r>
            <a:r>
              <a:rPr lang="en-US" sz="2000">
                <a:latin typeface="Arial"/>
                <a:ea typeface="+mn-lt"/>
                <a:cs typeface="+mn-lt"/>
              </a:rPr>
              <a:t> </a:t>
            </a:r>
            <a:r>
              <a:rPr lang="en-US" sz="2000" err="1">
                <a:latin typeface="Arial"/>
                <a:ea typeface="+mn-lt"/>
                <a:cs typeface="+mn-lt"/>
              </a:rPr>
              <a:t>kirjeldus</a:t>
            </a:r>
            <a:r>
              <a:rPr lang="en-US" sz="2000">
                <a:latin typeface="Arial"/>
                <a:ea typeface="+mn-lt"/>
                <a:cs typeface="+mn-lt"/>
              </a:rPr>
              <a:t> </a:t>
            </a:r>
            <a:r>
              <a:rPr lang="en-US" sz="2000" err="1">
                <a:latin typeface="Arial"/>
                <a:ea typeface="+mn-lt"/>
                <a:cs typeface="+mn-lt"/>
              </a:rPr>
              <a:t>ning</a:t>
            </a:r>
            <a:r>
              <a:rPr lang="en-US" sz="2000">
                <a:latin typeface="Arial"/>
                <a:ea typeface="+mn-lt"/>
                <a:cs typeface="+mn-lt"/>
              </a:rPr>
              <a:t> </a:t>
            </a:r>
            <a:r>
              <a:rPr lang="en-US" sz="2000" err="1">
                <a:latin typeface="Arial"/>
                <a:ea typeface="+mn-lt"/>
                <a:cs typeface="+mn-lt"/>
              </a:rPr>
              <a:t>töötamise</a:t>
            </a:r>
            <a:r>
              <a:rPr lang="en-US" sz="2000">
                <a:latin typeface="Arial"/>
                <a:ea typeface="+mn-lt"/>
                <a:cs typeface="+mn-lt"/>
              </a:rPr>
              <a:t> </a:t>
            </a:r>
            <a:r>
              <a:rPr lang="en-US" sz="2000" err="1">
                <a:latin typeface="Arial"/>
                <a:ea typeface="+mn-lt"/>
                <a:cs typeface="+mn-lt"/>
              </a:rPr>
              <a:t>piirangud</a:t>
            </a:r>
            <a:r>
              <a:rPr lang="en-US" sz="2000">
                <a:latin typeface="Arial"/>
                <a:ea typeface="+mn-lt"/>
                <a:cs typeface="+mn-lt"/>
              </a:rPr>
              <a:t>; </a:t>
            </a:r>
            <a:endParaRPr lang="en-US" sz="2000">
              <a:latin typeface="Arial"/>
              <a:cs typeface="+mn-lt"/>
            </a:endParaRPr>
          </a:p>
          <a:p>
            <a:pPr marL="269875" indent="-269875">
              <a:buClr>
                <a:schemeClr val="tx2"/>
              </a:buClr>
              <a:buFont typeface="Wingdings" panose="020B0604020202020204" pitchFamily="34" charset="0"/>
              <a:buChar char="Ø"/>
            </a:pPr>
            <a:r>
              <a:rPr lang="en-US" sz="2000" err="1">
                <a:latin typeface="Arial"/>
                <a:ea typeface="+mn-lt"/>
                <a:cs typeface="+mn-lt"/>
              </a:rPr>
              <a:t>diagnoosi</a:t>
            </a:r>
            <a:r>
              <a:rPr lang="en-US" sz="2000">
                <a:latin typeface="Arial"/>
                <a:ea typeface="+mn-lt"/>
                <a:cs typeface="+mn-lt"/>
              </a:rPr>
              <a:t> </a:t>
            </a:r>
            <a:r>
              <a:rPr lang="en-US" sz="2000" err="1">
                <a:latin typeface="Arial"/>
                <a:ea typeface="+mn-lt"/>
                <a:cs typeface="+mn-lt"/>
              </a:rPr>
              <a:t>või</a:t>
            </a:r>
            <a:r>
              <a:rPr lang="en-US" sz="2000">
                <a:latin typeface="Arial"/>
                <a:ea typeface="+mn-lt"/>
                <a:cs typeface="+mn-lt"/>
              </a:rPr>
              <a:t> </a:t>
            </a:r>
            <a:r>
              <a:rPr lang="en-US" sz="2000" err="1">
                <a:latin typeface="Arial"/>
                <a:ea typeface="+mn-lt"/>
                <a:cs typeface="+mn-lt"/>
              </a:rPr>
              <a:t>selle</a:t>
            </a:r>
            <a:r>
              <a:rPr lang="en-US" sz="2000">
                <a:latin typeface="Arial"/>
                <a:ea typeface="+mn-lt"/>
                <a:cs typeface="+mn-lt"/>
              </a:rPr>
              <a:t> </a:t>
            </a:r>
            <a:r>
              <a:rPr lang="en-US" sz="2000" err="1">
                <a:latin typeface="Arial"/>
                <a:ea typeface="+mn-lt"/>
                <a:cs typeface="+mn-lt"/>
              </a:rPr>
              <a:t>hüpoteesi</a:t>
            </a:r>
            <a:r>
              <a:rPr lang="en-US" sz="2000">
                <a:latin typeface="Arial"/>
                <a:ea typeface="+mn-lt"/>
                <a:cs typeface="+mn-lt"/>
              </a:rPr>
              <a:t> </a:t>
            </a:r>
            <a:r>
              <a:rPr lang="en-US" sz="2000" err="1">
                <a:latin typeface="Arial"/>
                <a:ea typeface="+mn-lt"/>
                <a:cs typeface="+mn-lt"/>
              </a:rPr>
              <a:t>kood</a:t>
            </a:r>
            <a:r>
              <a:rPr lang="en-US" sz="2000">
                <a:latin typeface="Arial"/>
                <a:ea typeface="+mn-lt"/>
                <a:cs typeface="+mn-lt"/>
              </a:rPr>
              <a:t> ja </a:t>
            </a:r>
            <a:r>
              <a:rPr lang="en-US" sz="2000" err="1">
                <a:latin typeface="Arial"/>
                <a:ea typeface="+mn-lt"/>
                <a:cs typeface="+mn-lt"/>
              </a:rPr>
              <a:t>nimetus</a:t>
            </a:r>
            <a:r>
              <a:rPr lang="en-US" sz="2000">
                <a:latin typeface="Arial"/>
                <a:ea typeface="+mn-lt"/>
                <a:cs typeface="+mn-lt"/>
              </a:rPr>
              <a:t> RHK 10 </a:t>
            </a:r>
            <a:r>
              <a:rPr lang="en-US" sz="2000" err="1">
                <a:latin typeface="Arial"/>
                <a:ea typeface="+mn-lt"/>
                <a:cs typeface="+mn-lt"/>
              </a:rPr>
              <a:t>klassifikatsiooni</a:t>
            </a:r>
            <a:r>
              <a:rPr lang="en-US" sz="2000">
                <a:latin typeface="Arial"/>
                <a:ea typeface="+mn-lt"/>
                <a:cs typeface="+mn-lt"/>
              </a:rPr>
              <a:t> </a:t>
            </a:r>
            <a:r>
              <a:rPr lang="en-US" sz="2000" err="1">
                <a:latin typeface="Arial"/>
                <a:ea typeface="+mn-lt"/>
                <a:cs typeface="+mn-lt"/>
              </a:rPr>
              <a:t>alusel</a:t>
            </a:r>
            <a:r>
              <a:rPr lang="en-US" sz="2000">
                <a:latin typeface="Arial"/>
                <a:ea typeface="+mn-lt"/>
                <a:cs typeface="+mn-lt"/>
              </a:rPr>
              <a:t>;</a:t>
            </a:r>
            <a:endParaRPr lang="en-US" sz="2000">
              <a:latin typeface="Arial"/>
              <a:cs typeface="+mn-lt"/>
            </a:endParaRPr>
          </a:p>
          <a:p>
            <a:pPr marL="269875" indent="-269875">
              <a:buClr>
                <a:schemeClr val="tx2"/>
              </a:buClr>
              <a:buFont typeface="Wingdings" panose="020B0604020202020204" pitchFamily="34" charset="0"/>
              <a:buChar char="Ø"/>
            </a:pPr>
            <a:r>
              <a:rPr lang="en-US" sz="2000" err="1">
                <a:latin typeface="Arial"/>
                <a:ea typeface="+mn-lt"/>
                <a:cs typeface="+mn-lt"/>
              </a:rPr>
              <a:t>tervisehäire</a:t>
            </a:r>
            <a:r>
              <a:rPr lang="en-US" sz="2000">
                <a:latin typeface="Arial"/>
                <a:ea typeface="+mn-lt"/>
                <a:cs typeface="+mn-lt"/>
              </a:rPr>
              <a:t> </a:t>
            </a:r>
            <a:r>
              <a:rPr lang="en-US" sz="2000" err="1">
                <a:latin typeface="Arial"/>
                <a:ea typeface="+mn-lt"/>
                <a:cs typeface="+mn-lt"/>
              </a:rPr>
              <a:t>seos</a:t>
            </a:r>
            <a:r>
              <a:rPr lang="en-US" sz="2000">
                <a:latin typeface="Arial"/>
                <a:ea typeface="+mn-lt"/>
                <a:cs typeface="+mn-lt"/>
              </a:rPr>
              <a:t> </a:t>
            </a:r>
            <a:r>
              <a:rPr lang="en-US" sz="2000" err="1">
                <a:latin typeface="Arial"/>
                <a:ea typeface="+mn-lt"/>
                <a:cs typeface="+mn-lt"/>
              </a:rPr>
              <a:t>tööga</a:t>
            </a:r>
            <a:r>
              <a:rPr lang="en-US" sz="2000">
                <a:latin typeface="Arial"/>
                <a:ea typeface="+mn-lt"/>
                <a:cs typeface="+mn-lt"/>
              </a:rPr>
              <a:t>; } </a:t>
            </a:r>
            <a:r>
              <a:rPr lang="en-US" sz="2000" err="1">
                <a:latin typeface="Arial"/>
                <a:ea typeface="+mn-lt"/>
                <a:cs typeface="+mn-lt"/>
              </a:rPr>
              <a:t>töökorralduse</a:t>
            </a:r>
            <a:r>
              <a:rPr lang="en-US" sz="2000">
                <a:latin typeface="Arial"/>
                <a:ea typeface="+mn-lt"/>
                <a:cs typeface="+mn-lt"/>
              </a:rPr>
              <a:t> </a:t>
            </a:r>
            <a:r>
              <a:rPr lang="en-US" sz="2000" err="1">
                <a:latin typeface="Arial"/>
                <a:ea typeface="+mn-lt"/>
                <a:cs typeface="+mn-lt"/>
              </a:rPr>
              <a:t>soovitused</a:t>
            </a:r>
            <a:r>
              <a:rPr lang="en-US" sz="2000">
                <a:latin typeface="Arial"/>
                <a:ea typeface="+mn-lt"/>
                <a:cs typeface="+mn-lt"/>
              </a:rPr>
              <a:t> </a:t>
            </a:r>
            <a:r>
              <a:rPr lang="en-US" sz="2000" err="1">
                <a:latin typeface="Arial"/>
                <a:ea typeface="+mn-lt"/>
                <a:cs typeface="+mn-lt"/>
              </a:rPr>
              <a:t>töötajale</a:t>
            </a:r>
            <a:r>
              <a:rPr lang="en-US" sz="2000">
                <a:latin typeface="Arial"/>
                <a:ea typeface="+mn-lt"/>
                <a:cs typeface="+mn-lt"/>
              </a:rPr>
              <a:t> ja </a:t>
            </a:r>
            <a:r>
              <a:rPr lang="en-US" sz="2000" err="1">
                <a:latin typeface="Arial"/>
                <a:ea typeface="+mn-lt"/>
                <a:cs typeface="+mn-lt"/>
              </a:rPr>
              <a:t>tööandjale</a:t>
            </a:r>
            <a:r>
              <a:rPr lang="en-US" sz="2000">
                <a:latin typeface="Arial"/>
                <a:ea typeface="+mn-lt"/>
                <a:cs typeface="+mn-lt"/>
              </a:rPr>
              <a:t>; </a:t>
            </a:r>
            <a:endParaRPr lang="en-US" sz="2000">
              <a:latin typeface="Arial"/>
              <a:cs typeface="+mn-lt"/>
            </a:endParaRPr>
          </a:p>
          <a:p>
            <a:pPr marL="269875" indent="-269875">
              <a:buClr>
                <a:schemeClr val="tx2"/>
              </a:buClr>
              <a:buFont typeface="Wingdings" panose="020B0604020202020204" pitchFamily="34" charset="0"/>
              <a:buChar char="Ø"/>
            </a:pPr>
            <a:r>
              <a:rPr lang="en-US" sz="2000" err="1">
                <a:latin typeface="Arial"/>
                <a:ea typeface="+mn-lt"/>
                <a:cs typeface="+mn-lt"/>
              </a:rPr>
              <a:t>vajaduse</a:t>
            </a:r>
            <a:r>
              <a:rPr lang="en-US" sz="2000">
                <a:latin typeface="Arial"/>
                <a:ea typeface="+mn-lt"/>
                <a:cs typeface="+mn-lt"/>
              </a:rPr>
              <a:t> </a:t>
            </a:r>
            <a:r>
              <a:rPr lang="en-US" sz="2000" err="1">
                <a:latin typeface="Arial"/>
                <a:ea typeface="+mn-lt"/>
                <a:cs typeface="+mn-lt"/>
              </a:rPr>
              <a:t>korral</a:t>
            </a:r>
            <a:r>
              <a:rPr lang="en-US" sz="2000">
                <a:latin typeface="Arial"/>
                <a:ea typeface="+mn-lt"/>
                <a:cs typeface="+mn-lt"/>
              </a:rPr>
              <a:t> </a:t>
            </a:r>
            <a:r>
              <a:rPr lang="en-US" sz="2000" err="1">
                <a:latin typeface="Arial"/>
                <a:ea typeface="+mn-lt"/>
                <a:cs typeface="+mn-lt"/>
              </a:rPr>
              <a:t>ravisoovitused</a:t>
            </a:r>
            <a:r>
              <a:rPr lang="en-US" sz="2000">
                <a:latin typeface="Arial"/>
                <a:ea typeface="+mn-lt"/>
                <a:cs typeface="+mn-lt"/>
              </a:rPr>
              <a:t> ja </a:t>
            </a:r>
            <a:r>
              <a:rPr lang="en-US" sz="2000" err="1">
                <a:latin typeface="Arial"/>
                <a:ea typeface="+mn-lt"/>
                <a:cs typeface="+mn-lt"/>
              </a:rPr>
              <a:t>patsiendi</a:t>
            </a:r>
            <a:r>
              <a:rPr lang="en-US" sz="2000">
                <a:latin typeface="Arial"/>
                <a:ea typeface="+mn-lt"/>
                <a:cs typeface="+mn-lt"/>
              </a:rPr>
              <a:t> </a:t>
            </a:r>
            <a:r>
              <a:rPr lang="en-US" sz="2000" err="1">
                <a:latin typeface="Arial"/>
                <a:ea typeface="+mn-lt"/>
                <a:cs typeface="+mn-lt"/>
              </a:rPr>
              <a:t>edasise</a:t>
            </a:r>
            <a:r>
              <a:rPr lang="en-US" sz="2000">
                <a:latin typeface="Arial"/>
                <a:ea typeface="+mn-lt"/>
                <a:cs typeface="+mn-lt"/>
              </a:rPr>
              <a:t> </a:t>
            </a:r>
            <a:r>
              <a:rPr lang="en-US" sz="2000" err="1">
                <a:latin typeface="Arial"/>
                <a:ea typeface="+mn-lt"/>
                <a:cs typeface="+mn-lt"/>
              </a:rPr>
              <a:t>jälgimise</a:t>
            </a:r>
            <a:r>
              <a:rPr lang="en-US" sz="2000">
                <a:latin typeface="Arial"/>
                <a:ea typeface="+mn-lt"/>
                <a:cs typeface="+mn-lt"/>
              </a:rPr>
              <a:t> </a:t>
            </a:r>
            <a:r>
              <a:rPr lang="en-US" sz="2000" err="1">
                <a:latin typeface="Arial"/>
                <a:ea typeface="+mn-lt"/>
                <a:cs typeface="+mn-lt"/>
              </a:rPr>
              <a:t>soovitus</a:t>
            </a:r>
            <a:r>
              <a:rPr lang="en-US" sz="2000">
                <a:latin typeface="Arial"/>
                <a:ea typeface="+mn-lt"/>
                <a:cs typeface="+mn-lt"/>
              </a:rPr>
              <a:t>; </a:t>
            </a:r>
            <a:endParaRPr lang="en-US" sz="2000">
              <a:latin typeface="Arial"/>
              <a:cs typeface="+mn-lt"/>
            </a:endParaRPr>
          </a:p>
          <a:p>
            <a:pPr marL="269875" indent="-269875">
              <a:buClr>
                <a:schemeClr val="tx2"/>
              </a:buClr>
              <a:buFont typeface="Wingdings" panose="020B0604020202020204" pitchFamily="34" charset="0"/>
              <a:buChar char="Ø"/>
            </a:pPr>
            <a:r>
              <a:rPr lang="en-US" sz="2000" err="1">
                <a:latin typeface="Arial"/>
                <a:ea typeface="+mn-lt"/>
                <a:cs typeface="+mn-lt"/>
              </a:rPr>
              <a:t>muud</a:t>
            </a:r>
            <a:r>
              <a:rPr lang="en-US" sz="2000">
                <a:latin typeface="Arial"/>
                <a:ea typeface="+mn-lt"/>
                <a:cs typeface="+mn-lt"/>
              </a:rPr>
              <a:t> </a:t>
            </a:r>
            <a:r>
              <a:rPr lang="en-US" sz="2000" err="1">
                <a:latin typeface="Arial"/>
                <a:ea typeface="+mn-lt"/>
                <a:cs typeface="+mn-lt"/>
              </a:rPr>
              <a:t>spetsiifilised</a:t>
            </a:r>
            <a:r>
              <a:rPr lang="en-US" sz="2000">
                <a:latin typeface="Arial"/>
                <a:ea typeface="+mn-lt"/>
                <a:cs typeface="+mn-lt"/>
              </a:rPr>
              <a:t> </a:t>
            </a:r>
            <a:r>
              <a:rPr lang="en-US" sz="2000" err="1">
                <a:latin typeface="Arial"/>
                <a:ea typeface="+mn-lt"/>
                <a:cs typeface="+mn-lt"/>
              </a:rPr>
              <a:t>juhtumi</a:t>
            </a:r>
            <a:r>
              <a:rPr lang="en-US" sz="2000">
                <a:latin typeface="Arial"/>
                <a:ea typeface="+mn-lt"/>
                <a:cs typeface="+mn-lt"/>
              </a:rPr>
              <a:t> </a:t>
            </a:r>
            <a:r>
              <a:rPr lang="en-US" sz="2000" err="1">
                <a:latin typeface="Arial"/>
                <a:ea typeface="+mn-lt"/>
                <a:cs typeface="+mn-lt"/>
              </a:rPr>
              <a:t>käsitlemise</a:t>
            </a:r>
            <a:r>
              <a:rPr lang="en-US" sz="2000">
                <a:latin typeface="Arial"/>
                <a:ea typeface="+mn-lt"/>
                <a:cs typeface="+mn-lt"/>
              </a:rPr>
              <a:t> </a:t>
            </a:r>
            <a:r>
              <a:rPr lang="en-US" sz="2000" err="1">
                <a:latin typeface="Arial"/>
                <a:ea typeface="+mn-lt"/>
                <a:cs typeface="+mn-lt"/>
              </a:rPr>
              <a:t>soovitused</a:t>
            </a:r>
            <a:r>
              <a:rPr lang="en-US" sz="2000">
                <a:latin typeface="Arial"/>
                <a:ea typeface="+mn-lt"/>
                <a:cs typeface="+mn-lt"/>
              </a:rPr>
              <a:t> (</a:t>
            </a:r>
            <a:r>
              <a:rPr lang="en-US" sz="2000" err="1">
                <a:latin typeface="Arial"/>
                <a:ea typeface="+mn-lt"/>
                <a:cs typeface="+mn-lt"/>
              </a:rPr>
              <a:t>nt</a:t>
            </a:r>
            <a:r>
              <a:rPr lang="en-US" sz="2000">
                <a:latin typeface="Arial"/>
                <a:ea typeface="+mn-lt"/>
                <a:cs typeface="+mn-lt"/>
              </a:rPr>
              <a:t> </a:t>
            </a:r>
            <a:r>
              <a:rPr lang="en-US" sz="2000" err="1">
                <a:latin typeface="Arial"/>
                <a:ea typeface="+mn-lt"/>
                <a:cs typeface="+mn-lt"/>
              </a:rPr>
              <a:t>töötukassa</a:t>
            </a:r>
            <a:r>
              <a:rPr lang="en-US" sz="2000">
                <a:latin typeface="Arial"/>
                <a:ea typeface="+mn-lt"/>
                <a:cs typeface="+mn-lt"/>
              </a:rPr>
              <a:t> </a:t>
            </a:r>
            <a:r>
              <a:rPr lang="en-US" sz="2000" err="1">
                <a:latin typeface="Arial"/>
                <a:ea typeface="+mn-lt"/>
                <a:cs typeface="+mn-lt"/>
              </a:rPr>
              <a:t>meetmete</a:t>
            </a:r>
            <a:r>
              <a:rPr lang="en-US" sz="2000">
                <a:latin typeface="Arial"/>
                <a:ea typeface="+mn-lt"/>
                <a:cs typeface="+mn-lt"/>
              </a:rPr>
              <a:t> </a:t>
            </a:r>
            <a:r>
              <a:rPr lang="en-US" sz="2000" err="1">
                <a:latin typeface="Arial"/>
                <a:ea typeface="+mn-lt"/>
                <a:cs typeface="+mn-lt"/>
              </a:rPr>
              <a:t>rakendamise</a:t>
            </a:r>
            <a:r>
              <a:rPr lang="en-US" sz="2000">
                <a:latin typeface="Arial"/>
                <a:ea typeface="+mn-lt"/>
                <a:cs typeface="+mn-lt"/>
              </a:rPr>
              <a:t> </a:t>
            </a:r>
            <a:r>
              <a:rPr lang="en-US" sz="2000" err="1">
                <a:latin typeface="Arial"/>
                <a:ea typeface="+mn-lt"/>
                <a:cs typeface="+mn-lt"/>
              </a:rPr>
              <a:t>soovitus</a:t>
            </a:r>
            <a:r>
              <a:rPr lang="en-US" sz="2000">
                <a:latin typeface="Arial"/>
                <a:ea typeface="+mn-lt"/>
                <a:cs typeface="+mn-lt"/>
              </a:rPr>
              <a:t>). </a:t>
            </a:r>
            <a:endParaRPr lang="en-US" sz="2000">
              <a:latin typeface="Arial"/>
              <a:cs typeface="+mn-lt"/>
            </a:endParaRPr>
          </a:p>
          <a:p>
            <a:pPr marL="269875" indent="-269875">
              <a:buFont typeface="Wingdings" panose="020B0604020202020204" pitchFamily="34" charset="0"/>
              <a:buChar char="Ø"/>
            </a:pPr>
            <a:endParaRPr lang="en-US" sz="2000">
              <a:latin typeface="Arial"/>
              <a:ea typeface="+mn-lt"/>
              <a:cs typeface="+mn-lt"/>
            </a:endParaRPr>
          </a:p>
          <a:p>
            <a:pPr marL="0" indent="0">
              <a:buNone/>
            </a:pPr>
            <a:r>
              <a:rPr lang="en-US" sz="2000" err="1">
                <a:latin typeface="Arial"/>
                <a:ea typeface="+mn-lt"/>
                <a:cs typeface="+mn-lt"/>
              </a:rPr>
              <a:t>Töötervishoiuarsti</a:t>
            </a:r>
            <a:r>
              <a:rPr lang="en-US" sz="2000">
                <a:latin typeface="Arial"/>
                <a:ea typeface="+mn-lt"/>
                <a:cs typeface="+mn-lt"/>
              </a:rPr>
              <a:t> </a:t>
            </a:r>
            <a:r>
              <a:rPr lang="en-US" sz="2000" err="1">
                <a:latin typeface="Arial"/>
                <a:ea typeface="+mn-lt"/>
                <a:cs typeface="+mn-lt"/>
              </a:rPr>
              <a:t>eKonsultatsioonile</a:t>
            </a:r>
            <a:r>
              <a:rPr lang="en-US" sz="2000">
                <a:latin typeface="Arial"/>
                <a:ea typeface="+mn-lt"/>
                <a:cs typeface="+mn-lt"/>
              </a:rPr>
              <a:t> </a:t>
            </a:r>
            <a:r>
              <a:rPr lang="en-US" sz="2000" err="1">
                <a:latin typeface="Arial"/>
                <a:ea typeface="+mn-lt"/>
                <a:cs typeface="+mn-lt"/>
              </a:rPr>
              <a:t>suunamisel</a:t>
            </a:r>
            <a:r>
              <a:rPr lang="en-US" sz="2000">
                <a:latin typeface="Arial"/>
                <a:ea typeface="+mn-lt"/>
                <a:cs typeface="+mn-lt"/>
              </a:rPr>
              <a:t> TVL P21 </a:t>
            </a:r>
            <a:r>
              <a:rPr lang="en-US" sz="2000" err="1">
                <a:latin typeface="Arial"/>
                <a:ea typeface="+mn-lt"/>
                <a:cs typeface="+mn-lt"/>
              </a:rPr>
              <a:t>väljastamise</a:t>
            </a:r>
            <a:r>
              <a:rPr lang="en-US" sz="2000">
                <a:latin typeface="Arial"/>
                <a:ea typeface="+mn-lt"/>
                <a:cs typeface="+mn-lt"/>
              </a:rPr>
              <a:t> </a:t>
            </a:r>
            <a:r>
              <a:rPr lang="en-US" sz="2000" err="1">
                <a:latin typeface="Arial"/>
                <a:ea typeface="+mn-lt"/>
                <a:cs typeface="+mn-lt"/>
              </a:rPr>
              <a:t>korral</a:t>
            </a:r>
            <a:r>
              <a:rPr lang="en-US" sz="2000">
                <a:latin typeface="Arial"/>
                <a:ea typeface="+mn-lt"/>
                <a:cs typeface="+mn-lt"/>
              </a:rPr>
              <a:t> </a:t>
            </a:r>
            <a:r>
              <a:rPr lang="en-US" sz="2000" err="1">
                <a:latin typeface="Arial"/>
                <a:ea typeface="+mn-lt"/>
                <a:cs typeface="+mn-lt"/>
              </a:rPr>
              <a:t>tuleb</a:t>
            </a:r>
            <a:r>
              <a:rPr lang="en-US" sz="2000">
                <a:latin typeface="Arial"/>
                <a:ea typeface="+mn-lt"/>
                <a:cs typeface="+mn-lt"/>
              </a:rPr>
              <a:t> </a:t>
            </a:r>
            <a:r>
              <a:rPr lang="en-US" sz="2000" err="1">
                <a:latin typeface="Arial"/>
                <a:ea typeface="+mn-lt"/>
                <a:cs typeface="+mn-lt"/>
              </a:rPr>
              <a:t>eKonsultatsiooni</a:t>
            </a:r>
            <a:r>
              <a:rPr lang="en-US" sz="2000">
                <a:latin typeface="Arial"/>
                <a:ea typeface="+mn-lt"/>
                <a:cs typeface="+mn-lt"/>
              </a:rPr>
              <a:t> </a:t>
            </a:r>
            <a:r>
              <a:rPr lang="en-US" sz="2000" err="1">
                <a:latin typeface="Arial"/>
                <a:ea typeface="+mn-lt"/>
                <a:cs typeface="+mn-lt"/>
              </a:rPr>
              <a:t>vastuse</a:t>
            </a:r>
            <a:r>
              <a:rPr lang="en-US" sz="2000">
                <a:latin typeface="Arial"/>
                <a:ea typeface="+mn-lt"/>
                <a:cs typeface="+mn-lt"/>
              </a:rPr>
              <a:t> </a:t>
            </a:r>
            <a:r>
              <a:rPr lang="en-US" sz="2000" err="1">
                <a:latin typeface="Arial"/>
                <a:ea typeface="+mn-lt"/>
                <a:cs typeface="+mn-lt"/>
              </a:rPr>
              <a:t>korral</a:t>
            </a:r>
            <a:r>
              <a:rPr lang="en-US" sz="2000">
                <a:latin typeface="Arial"/>
                <a:ea typeface="+mn-lt"/>
                <a:cs typeface="+mn-lt"/>
              </a:rPr>
              <a:t> </a:t>
            </a:r>
            <a:r>
              <a:rPr lang="en-US" sz="2000" err="1">
                <a:latin typeface="Arial"/>
                <a:ea typeface="+mn-lt"/>
                <a:cs typeface="+mn-lt"/>
              </a:rPr>
              <a:t>antavale</a:t>
            </a:r>
            <a:r>
              <a:rPr lang="en-US" sz="2000">
                <a:latin typeface="Arial"/>
                <a:ea typeface="+mn-lt"/>
                <a:cs typeface="+mn-lt"/>
              </a:rPr>
              <a:t> SKV-le </a:t>
            </a:r>
            <a:r>
              <a:rPr lang="en-US" sz="2000" err="1">
                <a:latin typeface="Arial"/>
                <a:ea typeface="+mn-lt"/>
                <a:cs typeface="+mn-lt"/>
              </a:rPr>
              <a:t>märkida</a:t>
            </a:r>
            <a:r>
              <a:rPr lang="en-US" sz="2000">
                <a:latin typeface="Arial"/>
                <a:ea typeface="+mn-lt"/>
                <a:cs typeface="+mn-lt"/>
              </a:rPr>
              <a:t> </a:t>
            </a:r>
            <a:r>
              <a:rPr lang="en-US" sz="2000" err="1">
                <a:latin typeface="Arial"/>
                <a:ea typeface="+mn-lt"/>
                <a:cs typeface="+mn-lt"/>
              </a:rPr>
              <a:t>üks</a:t>
            </a:r>
            <a:r>
              <a:rPr lang="en-US" sz="2000">
                <a:latin typeface="Arial"/>
                <a:ea typeface="+mn-lt"/>
                <a:cs typeface="+mn-lt"/>
              </a:rPr>
              <a:t> </a:t>
            </a:r>
            <a:r>
              <a:rPr lang="en-US" sz="2000" err="1">
                <a:latin typeface="Arial"/>
                <a:ea typeface="+mn-lt"/>
                <a:cs typeface="+mn-lt"/>
              </a:rPr>
              <a:t>kahest</a:t>
            </a:r>
            <a:r>
              <a:rPr lang="en-US" sz="2000">
                <a:latin typeface="Arial"/>
                <a:ea typeface="+mn-lt"/>
                <a:cs typeface="+mn-lt"/>
              </a:rPr>
              <a:t> </a:t>
            </a:r>
            <a:r>
              <a:rPr lang="en-US" sz="2000" err="1">
                <a:latin typeface="Arial"/>
                <a:ea typeface="+mn-lt"/>
                <a:cs typeface="+mn-lt"/>
              </a:rPr>
              <a:t>valikust</a:t>
            </a:r>
            <a:r>
              <a:rPr lang="en-US" sz="2000">
                <a:latin typeface="Arial"/>
                <a:ea typeface="+mn-lt"/>
                <a:cs typeface="+mn-lt"/>
              </a:rPr>
              <a:t>: </a:t>
            </a:r>
            <a:endParaRPr lang="en-US" sz="2000">
              <a:latin typeface="Arial"/>
              <a:cs typeface="+mn-lt"/>
            </a:endParaRPr>
          </a:p>
          <a:p>
            <a:pPr marL="269875" indent="-269875">
              <a:buClr>
                <a:schemeClr val="tx2"/>
              </a:buClr>
              <a:buFont typeface="Wingdings" panose="020B0604020202020204" pitchFamily="34" charset="0"/>
              <a:buChar char="Ø"/>
            </a:pPr>
            <a:r>
              <a:rPr lang="en-US" sz="2000" err="1">
                <a:latin typeface="Arial"/>
                <a:ea typeface="+mn-lt"/>
                <a:cs typeface="+mn-lt"/>
              </a:rPr>
              <a:t>Kohandatud</a:t>
            </a:r>
            <a:r>
              <a:rPr lang="en-US" sz="2000">
                <a:latin typeface="Arial"/>
                <a:ea typeface="+mn-lt"/>
                <a:cs typeface="+mn-lt"/>
              </a:rPr>
              <a:t> </a:t>
            </a:r>
            <a:r>
              <a:rPr lang="en-US" sz="2000" err="1">
                <a:latin typeface="Arial"/>
                <a:ea typeface="+mn-lt"/>
                <a:cs typeface="+mn-lt"/>
              </a:rPr>
              <a:t>tingimustes</a:t>
            </a:r>
            <a:r>
              <a:rPr lang="en-US" sz="2000">
                <a:latin typeface="Arial"/>
                <a:ea typeface="+mn-lt"/>
                <a:cs typeface="+mn-lt"/>
              </a:rPr>
              <a:t> </a:t>
            </a:r>
            <a:r>
              <a:rPr lang="en-US" sz="2000" err="1">
                <a:latin typeface="Arial"/>
                <a:ea typeface="+mn-lt"/>
                <a:cs typeface="+mn-lt"/>
              </a:rPr>
              <a:t>töötamine</a:t>
            </a:r>
            <a:r>
              <a:rPr lang="en-US" sz="2000">
                <a:latin typeface="Arial"/>
                <a:ea typeface="+mn-lt"/>
                <a:cs typeface="+mn-lt"/>
              </a:rPr>
              <a:t> on </a:t>
            </a:r>
            <a:r>
              <a:rPr lang="en-US" sz="2000" err="1">
                <a:latin typeface="Arial"/>
                <a:ea typeface="+mn-lt"/>
                <a:cs typeface="+mn-lt"/>
              </a:rPr>
              <a:t>lubatud</a:t>
            </a:r>
            <a:r>
              <a:rPr lang="en-US" sz="2000">
                <a:latin typeface="Arial"/>
                <a:ea typeface="+mn-lt"/>
                <a:cs typeface="+mn-lt"/>
              </a:rPr>
              <a:t>. </a:t>
            </a:r>
            <a:endParaRPr lang="en-US" sz="2000">
              <a:latin typeface="Arial"/>
              <a:cs typeface="+mn-lt"/>
            </a:endParaRPr>
          </a:p>
          <a:p>
            <a:pPr marL="269875" indent="-269875">
              <a:buClr>
                <a:schemeClr val="tx2"/>
              </a:buClr>
              <a:buFont typeface="Wingdings" panose="020B0604020202020204" pitchFamily="34" charset="0"/>
              <a:buChar char="Ø"/>
            </a:pPr>
            <a:r>
              <a:rPr lang="en-US" sz="2000" err="1">
                <a:latin typeface="Arial"/>
                <a:ea typeface="+mn-lt"/>
                <a:cs typeface="+mn-lt"/>
              </a:rPr>
              <a:t>Kohandatud</a:t>
            </a:r>
            <a:r>
              <a:rPr lang="en-US" sz="2000">
                <a:latin typeface="Arial"/>
                <a:ea typeface="+mn-lt"/>
                <a:cs typeface="+mn-lt"/>
              </a:rPr>
              <a:t> </a:t>
            </a:r>
            <a:r>
              <a:rPr lang="en-US" sz="2000" err="1">
                <a:latin typeface="Arial"/>
                <a:ea typeface="+mn-lt"/>
                <a:cs typeface="+mn-lt"/>
              </a:rPr>
              <a:t>tingimustes</a:t>
            </a:r>
            <a:r>
              <a:rPr lang="en-US" sz="2000">
                <a:latin typeface="Arial"/>
                <a:ea typeface="+mn-lt"/>
                <a:cs typeface="+mn-lt"/>
              </a:rPr>
              <a:t> </a:t>
            </a:r>
            <a:r>
              <a:rPr lang="en-US" sz="2000" err="1">
                <a:latin typeface="Arial"/>
                <a:ea typeface="+mn-lt"/>
                <a:cs typeface="+mn-lt"/>
              </a:rPr>
              <a:t>töötamine</a:t>
            </a:r>
            <a:r>
              <a:rPr lang="en-US" sz="2000">
                <a:latin typeface="Arial"/>
                <a:ea typeface="+mn-lt"/>
                <a:cs typeface="+mn-lt"/>
              </a:rPr>
              <a:t> </a:t>
            </a:r>
            <a:r>
              <a:rPr lang="en-US" sz="2000" err="1">
                <a:latin typeface="Arial"/>
                <a:ea typeface="+mn-lt"/>
                <a:cs typeface="+mn-lt"/>
              </a:rPr>
              <a:t>ei</a:t>
            </a:r>
            <a:r>
              <a:rPr lang="en-US" sz="2000">
                <a:latin typeface="Arial"/>
                <a:ea typeface="+mn-lt"/>
                <a:cs typeface="+mn-lt"/>
              </a:rPr>
              <a:t> ole </a:t>
            </a:r>
            <a:r>
              <a:rPr lang="en-US" sz="2000" err="1">
                <a:latin typeface="Arial"/>
                <a:ea typeface="+mn-lt"/>
                <a:cs typeface="+mn-lt"/>
              </a:rPr>
              <a:t>lubatud</a:t>
            </a:r>
            <a:endParaRPr lang="en-US">
              <a:latin typeface="Roboto"/>
              <a:cs typeface="Roboto"/>
            </a:endParaRPr>
          </a:p>
        </p:txBody>
      </p:sp>
    </p:spTree>
    <p:extLst>
      <p:ext uri="{BB962C8B-B14F-4D97-AF65-F5344CB8AC3E}">
        <p14:creationId xmlns:p14="http://schemas.microsoft.com/office/powerpoint/2010/main" val="196318436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F38DF-8ABF-B4F4-695E-B8A1DAF2B3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3C6696-2831-697F-BCFD-BAFEA9389E50}"/>
              </a:ext>
            </a:extLst>
          </p:cNvPr>
          <p:cNvSpPr>
            <a:spLocks noGrp="1"/>
          </p:cNvSpPr>
          <p:nvPr>
            <p:ph type="title"/>
          </p:nvPr>
        </p:nvSpPr>
        <p:spPr/>
        <p:txBody>
          <a:bodyPr/>
          <a:lstStyle/>
          <a:p>
            <a:pPr lvl="1" algn="ctr"/>
            <a:r>
              <a:rPr lang="et-EE" sz="3600">
                <a:solidFill>
                  <a:schemeClr val="tx2"/>
                </a:solidFill>
                <a:latin typeface="Arial"/>
                <a:ea typeface="+mj-lt"/>
                <a:cs typeface="+mj-lt"/>
              </a:rPr>
              <a:t>Töötervishoiuarsti </a:t>
            </a:r>
            <a:r>
              <a:rPr lang="et-EE" sz="3600" err="1">
                <a:solidFill>
                  <a:schemeClr val="tx2"/>
                </a:solidFill>
                <a:latin typeface="Arial"/>
                <a:ea typeface="+mj-lt"/>
                <a:cs typeface="+mj-lt"/>
              </a:rPr>
              <a:t>eKonsultatsiooni</a:t>
            </a:r>
            <a:r>
              <a:rPr lang="et-EE" sz="3600">
                <a:solidFill>
                  <a:schemeClr val="tx2"/>
                </a:solidFill>
                <a:latin typeface="Arial"/>
                <a:ea typeface="+mj-lt"/>
                <a:cs typeface="+mj-lt"/>
              </a:rPr>
              <a:t> raames tehtavad vastuvõtud</a:t>
            </a:r>
            <a:endParaRPr lang="et-EE" sz="3600">
              <a:solidFill>
                <a:schemeClr val="tx2"/>
              </a:solidFill>
              <a:latin typeface="Arial"/>
            </a:endParaRPr>
          </a:p>
          <a:p>
            <a:endParaRPr lang="et-EE" sz="3600">
              <a:latin typeface="Arial"/>
              <a:ea typeface="Roboto Light"/>
              <a:cs typeface="Arial"/>
            </a:endParaRPr>
          </a:p>
        </p:txBody>
      </p:sp>
      <p:sp>
        <p:nvSpPr>
          <p:cNvPr id="3" name="Text Placeholder 2">
            <a:extLst>
              <a:ext uri="{FF2B5EF4-FFF2-40B4-BE49-F238E27FC236}">
                <a16:creationId xmlns:a16="http://schemas.microsoft.com/office/drawing/2014/main" id="{450E7A8D-4920-EDCA-B846-FE6C36E8E4CF}"/>
              </a:ext>
            </a:extLst>
          </p:cNvPr>
          <p:cNvSpPr>
            <a:spLocks noGrp="1"/>
          </p:cNvSpPr>
          <p:nvPr>
            <p:ph type="body" sz="quarter" idx="12"/>
          </p:nvPr>
        </p:nvSpPr>
        <p:spPr>
          <a:xfrm>
            <a:off x="623888" y="2652453"/>
            <a:ext cx="10944000" cy="3584836"/>
          </a:xfrm>
        </p:spPr>
        <p:txBody>
          <a:bodyPr vert="horz" wrap="square" lIns="91440" tIns="45720" rIns="91440" bIns="0" rtlCol="0" anchor="t">
            <a:normAutofit/>
          </a:bodyPr>
          <a:lstStyle/>
          <a:p>
            <a:pPr marL="0" indent="0">
              <a:buNone/>
            </a:pPr>
            <a:r>
              <a:rPr lang="en-US" sz="2800">
                <a:latin typeface="Arial"/>
                <a:ea typeface="+mn-lt"/>
                <a:cs typeface="+mn-lt"/>
              </a:rPr>
              <a:t>Kui </a:t>
            </a:r>
            <a:r>
              <a:rPr lang="en-US" sz="2800" err="1">
                <a:latin typeface="Arial"/>
                <a:ea typeface="+mn-lt"/>
                <a:cs typeface="+mn-lt"/>
              </a:rPr>
              <a:t>eKonsultatsiooni</a:t>
            </a:r>
            <a:r>
              <a:rPr lang="en-US" sz="2800">
                <a:latin typeface="Arial"/>
                <a:ea typeface="+mn-lt"/>
                <a:cs typeface="+mn-lt"/>
              </a:rPr>
              <a:t> </a:t>
            </a:r>
            <a:r>
              <a:rPr lang="en-US" sz="2800" err="1">
                <a:latin typeface="Arial"/>
                <a:ea typeface="+mn-lt"/>
                <a:cs typeface="+mn-lt"/>
              </a:rPr>
              <a:t>saatekirjal</a:t>
            </a:r>
            <a:r>
              <a:rPr lang="en-US" sz="2800">
                <a:latin typeface="Arial"/>
                <a:ea typeface="+mn-lt"/>
                <a:cs typeface="+mn-lt"/>
              </a:rPr>
              <a:t> </a:t>
            </a:r>
            <a:r>
              <a:rPr lang="en-US" sz="2800" err="1">
                <a:latin typeface="Arial"/>
                <a:ea typeface="+mn-lt"/>
                <a:cs typeface="+mn-lt"/>
              </a:rPr>
              <a:t>olev</a:t>
            </a:r>
            <a:r>
              <a:rPr lang="en-US" sz="2800">
                <a:latin typeface="Arial"/>
                <a:ea typeface="+mn-lt"/>
                <a:cs typeface="+mn-lt"/>
              </a:rPr>
              <a:t> </a:t>
            </a:r>
            <a:r>
              <a:rPr lang="en-US" sz="2800" err="1">
                <a:latin typeface="Arial"/>
                <a:ea typeface="+mn-lt"/>
                <a:cs typeface="+mn-lt"/>
              </a:rPr>
              <a:t>teave</a:t>
            </a:r>
            <a:r>
              <a:rPr lang="en-US" sz="2800">
                <a:latin typeface="Arial"/>
                <a:ea typeface="+mn-lt"/>
                <a:cs typeface="+mn-lt"/>
              </a:rPr>
              <a:t> </a:t>
            </a:r>
            <a:r>
              <a:rPr lang="en-US" sz="2800" err="1">
                <a:latin typeface="Arial"/>
                <a:ea typeface="+mn-lt"/>
                <a:cs typeface="+mn-lt"/>
              </a:rPr>
              <a:t>ei</a:t>
            </a:r>
            <a:r>
              <a:rPr lang="en-US" sz="2800">
                <a:latin typeface="Arial"/>
                <a:ea typeface="+mn-lt"/>
                <a:cs typeface="+mn-lt"/>
              </a:rPr>
              <a:t> ole </a:t>
            </a:r>
            <a:r>
              <a:rPr lang="en-US" sz="2800" err="1">
                <a:latin typeface="Arial"/>
                <a:ea typeface="+mn-lt"/>
                <a:cs typeface="+mn-lt"/>
              </a:rPr>
              <a:t>eKonsultatsioonile</a:t>
            </a:r>
            <a:r>
              <a:rPr lang="en-US" sz="2800">
                <a:latin typeface="Arial"/>
                <a:ea typeface="+mn-lt"/>
                <a:cs typeface="+mn-lt"/>
              </a:rPr>
              <a:t> </a:t>
            </a:r>
            <a:r>
              <a:rPr lang="en-US" sz="2800" err="1">
                <a:latin typeface="Arial"/>
                <a:ea typeface="+mn-lt"/>
                <a:cs typeface="+mn-lt"/>
              </a:rPr>
              <a:t>vastavale</a:t>
            </a:r>
            <a:r>
              <a:rPr lang="en-US" sz="2800">
                <a:latin typeface="Arial"/>
                <a:ea typeface="+mn-lt"/>
                <a:cs typeface="+mn-lt"/>
              </a:rPr>
              <a:t> </a:t>
            </a:r>
            <a:r>
              <a:rPr lang="en-US" sz="2800" err="1">
                <a:latin typeface="Arial"/>
                <a:ea typeface="+mn-lt"/>
                <a:cs typeface="+mn-lt"/>
              </a:rPr>
              <a:t>töötervishoiuarstile</a:t>
            </a:r>
            <a:r>
              <a:rPr lang="en-US" sz="2800">
                <a:latin typeface="Arial"/>
                <a:ea typeface="+mn-lt"/>
                <a:cs typeface="+mn-lt"/>
              </a:rPr>
              <a:t> </a:t>
            </a:r>
            <a:r>
              <a:rPr lang="en-US" sz="2800" err="1">
                <a:latin typeface="Arial"/>
                <a:ea typeface="+mn-lt"/>
                <a:cs typeface="+mn-lt"/>
              </a:rPr>
              <a:t>piisav</a:t>
            </a:r>
            <a:r>
              <a:rPr lang="en-US" sz="2800">
                <a:latin typeface="Arial"/>
                <a:ea typeface="+mn-lt"/>
                <a:cs typeface="+mn-lt"/>
              </a:rPr>
              <a:t>, et </a:t>
            </a:r>
            <a:r>
              <a:rPr lang="en-US" sz="2800" err="1">
                <a:latin typeface="Arial"/>
                <a:ea typeface="+mn-lt"/>
                <a:cs typeface="+mn-lt"/>
              </a:rPr>
              <a:t>hinnata</a:t>
            </a:r>
            <a:r>
              <a:rPr lang="en-US" sz="2800">
                <a:latin typeface="Arial"/>
                <a:ea typeface="+mn-lt"/>
                <a:cs typeface="+mn-lt"/>
              </a:rPr>
              <a:t> </a:t>
            </a:r>
            <a:r>
              <a:rPr lang="en-US" sz="2800" err="1">
                <a:latin typeface="Arial"/>
                <a:ea typeface="+mn-lt"/>
                <a:cs typeface="+mn-lt"/>
              </a:rPr>
              <a:t>patsiendi</a:t>
            </a:r>
            <a:r>
              <a:rPr lang="en-US" sz="2800">
                <a:latin typeface="Arial"/>
                <a:ea typeface="+mn-lt"/>
                <a:cs typeface="+mn-lt"/>
              </a:rPr>
              <a:t> </a:t>
            </a:r>
            <a:r>
              <a:rPr lang="en-US" sz="2800" err="1">
                <a:latin typeface="Arial"/>
                <a:ea typeface="+mn-lt"/>
                <a:cs typeface="+mn-lt"/>
              </a:rPr>
              <a:t>töötingimuste</a:t>
            </a:r>
            <a:r>
              <a:rPr lang="en-US" sz="2800">
                <a:latin typeface="Arial"/>
                <a:ea typeface="+mn-lt"/>
                <a:cs typeface="+mn-lt"/>
              </a:rPr>
              <a:t> </a:t>
            </a:r>
            <a:r>
              <a:rPr lang="en-US" sz="2800" err="1">
                <a:latin typeface="Arial"/>
                <a:ea typeface="+mn-lt"/>
                <a:cs typeface="+mn-lt"/>
              </a:rPr>
              <a:t>kohandamise</a:t>
            </a:r>
            <a:r>
              <a:rPr lang="en-US" sz="2800">
                <a:latin typeface="Arial"/>
                <a:ea typeface="+mn-lt"/>
                <a:cs typeface="+mn-lt"/>
              </a:rPr>
              <a:t> </a:t>
            </a:r>
            <a:r>
              <a:rPr lang="en-US" sz="2800" err="1">
                <a:latin typeface="Arial"/>
                <a:ea typeface="+mn-lt"/>
                <a:cs typeface="+mn-lt"/>
              </a:rPr>
              <a:t>vajadust</a:t>
            </a:r>
            <a:r>
              <a:rPr lang="en-US" sz="2800">
                <a:latin typeface="Arial"/>
                <a:ea typeface="+mn-lt"/>
                <a:cs typeface="+mn-lt"/>
              </a:rPr>
              <a:t> ja/</a:t>
            </a:r>
            <a:r>
              <a:rPr lang="en-US" sz="2800" err="1">
                <a:latin typeface="Arial"/>
                <a:ea typeface="+mn-lt"/>
                <a:cs typeface="+mn-lt"/>
              </a:rPr>
              <a:t>või</a:t>
            </a:r>
            <a:r>
              <a:rPr lang="en-US" sz="2800">
                <a:latin typeface="Arial"/>
                <a:ea typeface="+mn-lt"/>
                <a:cs typeface="+mn-lt"/>
              </a:rPr>
              <a:t> </a:t>
            </a:r>
            <a:r>
              <a:rPr lang="en-US" sz="2800" err="1">
                <a:latin typeface="Arial"/>
                <a:ea typeface="+mn-lt"/>
                <a:cs typeface="+mn-lt"/>
              </a:rPr>
              <a:t>anda</a:t>
            </a:r>
            <a:r>
              <a:rPr lang="en-US" sz="2800">
                <a:latin typeface="Arial"/>
                <a:ea typeface="+mn-lt"/>
                <a:cs typeface="+mn-lt"/>
              </a:rPr>
              <a:t> </a:t>
            </a:r>
            <a:r>
              <a:rPr lang="en-US" sz="2800" err="1">
                <a:latin typeface="Arial"/>
                <a:ea typeface="+mn-lt"/>
                <a:cs typeface="+mn-lt"/>
              </a:rPr>
              <a:t>raviarstile</a:t>
            </a:r>
            <a:r>
              <a:rPr lang="en-US" sz="2800">
                <a:latin typeface="Arial"/>
                <a:ea typeface="+mn-lt"/>
                <a:cs typeface="+mn-lt"/>
              </a:rPr>
              <a:t> </a:t>
            </a:r>
            <a:r>
              <a:rPr lang="en-US" sz="2800" err="1">
                <a:latin typeface="Arial"/>
                <a:ea typeface="+mn-lt"/>
                <a:cs typeface="+mn-lt"/>
              </a:rPr>
              <a:t>patsiendi</a:t>
            </a:r>
            <a:r>
              <a:rPr lang="en-US" sz="2800">
                <a:latin typeface="Arial"/>
                <a:ea typeface="+mn-lt"/>
                <a:cs typeface="+mn-lt"/>
              </a:rPr>
              <a:t> </a:t>
            </a:r>
            <a:r>
              <a:rPr lang="en-US" sz="2800" err="1">
                <a:latin typeface="Arial"/>
                <a:ea typeface="+mn-lt"/>
                <a:cs typeface="+mn-lt"/>
              </a:rPr>
              <a:t>töötingimuste</a:t>
            </a:r>
            <a:r>
              <a:rPr lang="en-US" sz="2800">
                <a:latin typeface="Arial"/>
                <a:ea typeface="+mn-lt"/>
                <a:cs typeface="+mn-lt"/>
              </a:rPr>
              <a:t> </a:t>
            </a:r>
            <a:r>
              <a:rPr lang="en-US" sz="2800" err="1">
                <a:latin typeface="Arial"/>
                <a:ea typeface="+mn-lt"/>
                <a:cs typeface="+mn-lt"/>
              </a:rPr>
              <a:t>kohandamise</a:t>
            </a:r>
            <a:r>
              <a:rPr lang="en-US" sz="2800">
                <a:latin typeface="Arial"/>
                <a:ea typeface="+mn-lt"/>
                <a:cs typeface="+mn-lt"/>
              </a:rPr>
              <a:t> </a:t>
            </a:r>
            <a:r>
              <a:rPr lang="en-US" sz="2800" err="1">
                <a:latin typeface="Arial"/>
                <a:ea typeface="+mn-lt"/>
                <a:cs typeface="+mn-lt"/>
              </a:rPr>
              <a:t>soovitused</a:t>
            </a:r>
            <a:r>
              <a:rPr lang="en-US" sz="2800">
                <a:latin typeface="Arial"/>
                <a:ea typeface="+mn-lt"/>
                <a:cs typeface="+mn-lt"/>
              </a:rPr>
              <a:t> (TVL P17 ja P21 </a:t>
            </a:r>
            <a:r>
              <a:rPr lang="en-US" sz="2800" err="1">
                <a:latin typeface="Arial"/>
                <a:ea typeface="+mn-lt"/>
                <a:cs typeface="+mn-lt"/>
              </a:rPr>
              <a:t>korral</a:t>
            </a:r>
            <a:r>
              <a:rPr lang="en-US" sz="2800">
                <a:latin typeface="Arial"/>
                <a:ea typeface="+mn-lt"/>
                <a:cs typeface="+mn-lt"/>
              </a:rPr>
              <a:t>), </a:t>
            </a:r>
            <a:r>
              <a:rPr lang="en-US" sz="2800" err="1">
                <a:latin typeface="Arial"/>
                <a:ea typeface="+mn-lt"/>
                <a:cs typeface="+mn-lt"/>
              </a:rPr>
              <a:t>võib</a:t>
            </a:r>
            <a:r>
              <a:rPr lang="en-US" sz="2800">
                <a:latin typeface="Arial"/>
                <a:ea typeface="+mn-lt"/>
                <a:cs typeface="+mn-lt"/>
              </a:rPr>
              <a:t> </a:t>
            </a:r>
            <a:r>
              <a:rPr lang="en-US" sz="2800" err="1">
                <a:latin typeface="Arial"/>
                <a:ea typeface="+mn-lt"/>
                <a:cs typeface="+mn-lt"/>
              </a:rPr>
              <a:t>töötervishoiuarstil</a:t>
            </a:r>
            <a:r>
              <a:rPr lang="en-US" sz="2800">
                <a:latin typeface="Arial"/>
                <a:ea typeface="+mn-lt"/>
                <a:cs typeface="+mn-lt"/>
              </a:rPr>
              <a:t> </a:t>
            </a:r>
            <a:r>
              <a:rPr lang="en-US" sz="2800" err="1">
                <a:latin typeface="Arial"/>
                <a:ea typeface="+mn-lt"/>
                <a:cs typeface="+mn-lt"/>
              </a:rPr>
              <a:t>tekkida</a:t>
            </a:r>
            <a:r>
              <a:rPr lang="en-US" sz="2800">
                <a:latin typeface="Arial"/>
                <a:ea typeface="+mn-lt"/>
                <a:cs typeface="+mn-lt"/>
              </a:rPr>
              <a:t> </a:t>
            </a:r>
            <a:r>
              <a:rPr lang="en-US" sz="2800" err="1">
                <a:latin typeface="Arial"/>
                <a:ea typeface="+mn-lt"/>
                <a:cs typeface="+mn-lt"/>
              </a:rPr>
              <a:t>vajadus</a:t>
            </a:r>
            <a:r>
              <a:rPr lang="en-US" sz="2800">
                <a:latin typeface="Arial"/>
                <a:ea typeface="+mn-lt"/>
                <a:cs typeface="+mn-lt"/>
              </a:rPr>
              <a:t> </a:t>
            </a:r>
            <a:r>
              <a:rPr lang="en-US" sz="2800" err="1">
                <a:latin typeface="Arial"/>
                <a:ea typeface="+mn-lt"/>
                <a:cs typeface="+mn-lt"/>
              </a:rPr>
              <a:t>küsida</a:t>
            </a:r>
            <a:r>
              <a:rPr lang="en-US" sz="2800">
                <a:latin typeface="Arial"/>
                <a:ea typeface="+mn-lt"/>
                <a:cs typeface="+mn-lt"/>
              </a:rPr>
              <a:t> </a:t>
            </a:r>
            <a:r>
              <a:rPr lang="en-US" sz="2800" err="1">
                <a:latin typeface="Arial"/>
                <a:ea typeface="+mn-lt"/>
                <a:cs typeface="+mn-lt"/>
              </a:rPr>
              <a:t>lisaandmeid</a:t>
            </a:r>
            <a:r>
              <a:rPr lang="en-US" sz="2800">
                <a:latin typeface="Arial"/>
                <a:ea typeface="+mn-lt"/>
                <a:cs typeface="+mn-lt"/>
              </a:rPr>
              <a:t> </a:t>
            </a:r>
            <a:r>
              <a:rPr lang="en-US" sz="2800" err="1">
                <a:latin typeface="Arial"/>
                <a:ea typeface="+mn-lt"/>
                <a:cs typeface="+mn-lt"/>
              </a:rPr>
              <a:t>patsiendilt</a:t>
            </a:r>
            <a:r>
              <a:rPr lang="en-US" sz="2800">
                <a:latin typeface="Arial"/>
                <a:ea typeface="+mn-lt"/>
                <a:cs typeface="+mn-lt"/>
              </a:rPr>
              <a:t> ja/</a:t>
            </a:r>
            <a:r>
              <a:rPr lang="en-US" sz="2800" err="1">
                <a:latin typeface="Arial"/>
                <a:ea typeface="+mn-lt"/>
                <a:cs typeface="+mn-lt"/>
              </a:rPr>
              <a:t>või</a:t>
            </a:r>
            <a:r>
              <a:rPr lang="en-US" sz="2800">
                <a:latin typeface="Arial"/>
                <a:ea typeface="+mn-lt"/>
                <a:cs typeface="+mn-lt"/>
              </a:rPr>
              <a:t> </a:t>
            </a:r>
            <a:r>
              <a:rPr lang="en-US" sz="2800" err="1">
                <a:latin typeface="Arial"/>
                <a:ea typeface="+mn-lt"/>
                <a:cs typeface="+mn-lt"/>
              </a:rPr>
              <a:t>tööandjalt</a:t>
            </a:r>
            <a:r>
              <a:rPr lang="en-US" sz="2800">
                <a:latin typeface="Arial"/>
                <a:ea typeface="+mn-lt"/>
                <a:cs typeface="+mn-lt"/>
              </a:rPr>
              <a:t>. </a:t>
            </a:r>
            <a:endParaRPr lang="en-US" sz="2800">
              <a:latin typeface="Arial"/>
              <a:cs typeface="Arial"/>
            </a:endParaRPr>
          </a:p>
          <a:p>
            <a:pPr marL="0" indent="0">
              <a:buNone/>
            </a:pPr>
            <a:endParaRPr lang="en-US" sz="2400">
              <a:latin typeface="Arial"/>
              <a:cs typeface="Roboto"/>
            </a:endParaRPr>
          </a:p>
        </p:txBody>
      </p:sp>
    </p:spTree>
    <p:extLst>
      <p:ext uri="{BB962C8B-B14F-4D97-AF65-F5344CB8AC3E}">
        <p14:creationId xmlns:p14="http://schemas.microsoft.com/office/powerpoint/2010/main" val="69340681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BC72A-3FE6-5194-C805-951412A579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D40380-E089-0C45-F920-4092329BC044}"/>
              </a:ext>
            </a:extLst>
          </p:cNvPr>
          <p:cNvSpPr>
            <a:spLocks noGrp="1"/>
          </p:cNvSpPr>
          <p:nvPr>
            <p:ph type="title"/>
          </p:nvPr>
        </p:nvSpPr>
        <p:spPr/>
        <p:txBody>
          <a:bodyPr/>
          <a:lstStyle/>
          <a:p>
            <a:pPr lvl="1" algn="ctr"/>
            <a:r>
              <a:rPr lang="et-EE" sz="3600">
                <a:solidFill>
                  <a:schemeClr val="tx2"/>
                </a:solidFill>
                <a:latin typeface="Arial"/>
                <a:ea typeface="+mj-lt"/>
                <a:cs typeface="+mj-lt"/>
              </a:rPr>
              <a:t>Töötervishoiuarsti </a:t>
            </a:r>
            <a:r>
              <a:rPr lang="et-EE" sz="3600" err="1">
                <a:solidFill>
                  <a:schemeClr val="tx2"/>
                </a:solidFill>
                <a:latin typeface="Arial"/>
                <a:ea typeface="+mj-lt"/>
                <a:cs typeface="+mj-lt"/>
              </a:rPr>
              <a:t>eKonsultatsiooni</a:t>
            </a:r>
            <a:r>
              <a:rPr lang="et-EE" sz="3600">
                <a:solidFill>
                  <a:schemeClr val="tx2"/>
                </a:solidFill>
                <a:latin typeface="Arial"/>
                <a:ea typeface="+mj-lt"/>
                <a:cs typeface="+mj-lt"/>
              </a:rPr>
              <a:t> raames tehtavad vastuvõtud</a:t>
            </a:r>
            <a:endParaRPr lang="et-EE" sz="3600">
              <a:solidFill>
                <a:schemeClr val="tx2"/>
              </a:solidFill>
              <a:latin typeface="Arial"/>
            </a:endParaRPr>
          </a:p>
          <a:p>
            <a:endParaRPr lang="et-EE" sz="3600">
              <a:latin typeface="Arial"/>
              <a:ea typeface="Roboto Light"/>
              <a:cs typeface="Arial"/>
            </a:endParaRPr>
          </a:p>
        </p:txBody>
      </p:sp>
      <p:sp>
        <p:nvSpPr>
          <p:cNvPr id="3" name="Text Placeholder 2">
            <a:extLst>
              <a:ext uri="{FF2B5EF4-FFF2-40B4-BE49-F238E27FC236}">
                <a16:creationId xmlns:a16="http://schemas.microsoft.com/office/drawing/2014/main" id="{84DBBE0B-A3BF-2367-3E76-7F92D602945E}"/>
              </a:ext>
            </a:extLst>
          </p:cNvPr>
          <p:cNvSpPr>
            <a:spLocks noGrp="1"/>
          </p:cNvSpPr>
          <p:nvPr>
            <p:ph type="body" sz="quarter" idx="12"/>
          </p:nvPr>
        </p:nvSpPr>
        <p:spPr>
          <a:xfrm>
            <a:off x="623888" y="2271453"/>
            <a:ext cx="10944000" cy="3965836"/>
          </a:xfrm>
        </p:spPr>
        <p:txBody>
          <a:bodyPr vert="horz" wrap="square" lIns="91440" tIns="45720" rIns="91440" bIns="0" rtlCol="0" anchor="t">
            <a:normAutofit/>
          </a:bodyPr>
          <a:lstStyle/>
          <a:p>
            <a:pPr marL="0" indent="0">
              <a:buNone/>
            </a:pPr>
            <a:endParaRPr lang="en-US" sz="2400">
              <a:latin typeface="Arial"/>
              <a:cs typeface="Roboto"/>
            </a:endParaRPr>
          </a:p>
          <a:p>
            <a:pPr>
              <a:buClr>
                <a:schemeClr val="tx2"/>
              </a:buClr>
              <a:buFont typeface="Wingdings" panose="05000000000000000000" pitchFamily="2" charset="2"/>
              <a:buChar char="Ø"/>
            </a:pPr>
            <a:r>
              <a:rPr lang="en-US" sz="2400" err="1">
                <a:latin typeface="Arial"/>
                <a:ea typeface="+mn-lt"/>
                <a:cs typeface="+mn-lt"/>
              </a:rPr>
              <a:t>Töötervishoiuarsti</a:t>
            </a:r>
            <a:r>
              <a:rPr lang="en-US" sz="2400">
                <a:latin typeface="Arial"/>
                <a:ea typeface="+mn-lt"/>
                <a:cs typeface="+mn-lt"/>
              </a:rPr>
              <a:t> </a:t>
            </a:r>
            <a:r>
              <a:rPr lang="en-US" sz="2400" err="1">
                <a:latin typeface="Arial"/>
                <a:ea typeface="+mn-lt"/>
                <a:cs typeface="+mn-lt"/>
              </a:rPr>
              <a:t>vastuvõtt</a:t>
            </a:r>
            <a:r>
              <a:rPr lang="en-US" sz="2400">
                <a:latin typeface="Arial"/>
                <a:ea typeface="+mn-lt"/>
                <a:cs typeface="+mn-lt"/>
              </a:rPr>
              <a:t> </a:t>
            </a:r>
            <a:r>
              <a:rPr lang="en-US" sz="2400" err="1">
                <a:latin typeface="Arial"/>
                <a:ea typeface="+mn-lt"/>
                <a:cs typeface="+mn-lt"/>
              </a:rPr>
              <a:t>patsiendi</a:t>
            </a:r>
            <a:r>
              <a:rPr lang="en-US" sz="2400">
                <a:latin typeface="Arial"/>
                <a:ea typeface="+mn-lt"/>
                <a:cs typeface="+mn-lt"/>
              </a:rPr>
              <a:t> </a:t>
            </a:r>
            <a:r>
              <a:rPr lang="en-US" sz="2400" err="1">
                <a:latin typeface="Arial"/>
                <a:ea typeface="+mn-lt"/>
                <a:cs typeface="+mn-lt"/>
              </a:rPr>
              <a:t>terviseseisundi</a:t>
            </a:r>
            <a:r>
              <a:rPr lang="en-US" sz="2400">
                <a:latin typeface="Arial"/>
                <a:ea typeface="+mn-lt"/>
                <a:cs typeface="+mn-lt"/>
              </a:rPr>
              <a:t> </a:t>
            </a:r>
            <a:r>
              <a:rPr lang="en-US" sz="2400" err="1">
                <a:latin typeface="Arial"/>
                <a:ea typeface="+mn-lt"/>
                <a:cs typeface="+mn-lt"/>
              </a:rPr>
              <a:t>täpsustamiseks</a:t>
            </a:r>
            <a:r>
              <a:rPr lang="en-US" sz="2400">
                <a:latin typeface="Arial"/>
                <a:ea typeface="+mn-lt"/>
                <a:cs typeface="+mn-lt"/>
              </a:rPr>
              <a:t> </a:t>
            </a:r>
            <a:endParaRPr lang="en-US">
              <a:latin typeface="Arial"/>
              <a:cs typeface="+mn-lt"/>
            </a:endParaRPr>
          </a:p>
          <a:p>
            <a:pPr marL="612775" lvl="2" indent="0">
              <a:buClr>
                <a:schemeClr val="tx2"/>
              </a:buClr>
              <a:buNone/>
            </a:pPr>
            <a:r>
              <a:rPr lang="en-US" sz="2400">
                <a:latin typeface="Arial"/>
                <a:ea typeface="+mn-lt"/>
                <a:cs typeface="+mn-lt"/>
              </a:rPr>
              <a:t>4512A</a:t>
            </a:r>
            <a:endParaRPr lang="en-US">
              <a:latin typeface="Arial"/>
              <a:cs typeface="+mn-lt"/>
            </a:endParaRPr>
          </a:p>
          <a:p>
            <a:pPr>
              <a:buClr>
                <a:schemeClr val="tx2"/>
              </a:buClr>
              <a:buFont typeface="Wingdings" panose="05000000000000000000" pitchFamily="2" charset="2"/>
              <a:buChar char="Ø"/>
            </a:pPr>
            <a:r>
              <a:rPr lang="en-US" sz="2400" err="1">
                <a:latin typeface="Arial"/>
                <a:ea typeface="+mn-lt"/>
                <a:cs typeface="+mn-lt"/>
              </a:rPr>
              <a:t>Töötervishoiuarsti</a:t>
            </a:r>
            <a:r>
              <a:rPr lang="en-US" sz="2400">
                <a:latin typeface="Arial"/>
                <a:ea typeface="+mn-lt"/>
                <a:cs typeface="+mn-lt"/>
              </a:rPr>
              <a:t> </a:t>
            </a:r>
            <a:r>
              <a:rPr lang="en-US" sz="2400" err="1">
                <a:latin typeface="Arial"/>
                <a:ea typeface="+mn-lt"/>
                <a:cs typeface="+mn-lt"/>
              </a:rPr>
              <a:t>kaugvastuvõtt</a:t>
            </a:r>
            <a:r>
              <a:rPr lang="en-US" sz="2400">
                <a:latin typeface="Arial"/>
                <a:ea typeface="+mn-lt"/>
                <a:cs typeface="+mn-lt"/>
              </a:rPr>
              <a:t> </a:t>
            </a:r>
            <a:r>
              <a:rPr lang="en-US" sz="2400" err="1">
                <a:latin typeface="Arial"/>
                <a:ea typeface="+mn-lt"/>
                <a:cs typeface="+mn-lt"/>
              </a:rPr>
              <a:t>patsiendi</a:t>
            </a:r>
            <a:r>
              <a:rPr lang="en-US" sz="2400">
                <a:latin typeface="Arial"/>
                <a:ea typeface="+mn-lt"/>
                <a:cs typeface="+mn-lt"/>
              </a:rPr>
              <a:t> </a:t>
            </a:r>
            <a:r>
              <a:rPr lang="en-US" sz="2400" err="1">
                <a:latin typeface="Arial"/>
                <a:ea typeface="+mn-lt"/>
                <a:cs typeface="+mn-lt"/>
              </a:rPr>
              <a:t>terviseseisundi</a:t>
            </a:r>
            <a:r>
              <a:rPr lang="en-US" sz="2400">
                <a:latin typeface="Arial"/>
                <a:ea typeface="+mn-lt"/>
                <a:cs typeface="+mn-lt"/>
              </a:rPr>
              <a:t> </a:t>
            </a:r>
            <a:r>
              <a:rPr lang="en-US" sz="2400" err="1">
                <a:latin typeface="Arial"/>
                <a:ea typeface="+mn-lt"/>
                <a:cs typeface="+mn-lt"/>
              </a:rPr>
              <a:t>täpsustamiseks</a:t>
            </a:r>
            <a:endParaRPr lang="en-US">
              <a:latin typeface="Arial"/>
              <a:cs typeface="+mn-lt"/>
            </a:endParaRPr>
          </a:p>
          <a:p>
            <a:pPr marL="612775" lvl="2" indent="0">
              <a:buClr>
                <a:schemeClr val="tx2"/>
              </a:buClr>
              <a:buNone/>
            </a:pPr>
            <a:r>
              <a:rPr lang="en-US" sz="2400">
                <a:latin typeface="Arial"/>
                <a:ea typeface="+mn-lt"/>
                <a:cs typeface="+mn-lt"/>
              </a:rPr>
              <a:t>4514A </a:t>
            </a:r>
            <a:endParaRPr lang="en-US">
              <a:latin typeface="Arial"/>
              <a:cs typeface="+mn-lt"/>
            </a:endParaRPr>
          </a:p>
          <a:p>
            <a:pPr>
              <a:buClr>
                <a:schemeClr val="tx2"/>
              </a:buClr>
              <a:buFont typeface="Wingdings" panose="05000000000000000000" pitchFamily="2" charset="2"/>
              <a:buChar char="Ø"/>
            </a:pPr>
            <a:r>
              <a:rPr lang="en-US" sz="2400" err="1">
                <a:latin typeface="Arial"/>
                <a:ea typeface="+mn-lt"/>
                <a:cs typeface="+mn-lt"/>
              </a:rPr>
              <a:t>Töötervishoiuarsti</a:t>
            </a:r>
            <a:r>
              <a:rPr lang="en-US" sz="2400">
                <a:latin typeface="Arial"/>
                <a:ea typeface="+mn-lt"/>
                <a:cs typeface="+mn-lt"/>
              </a:rPr>
              <a:t> </a:t>
            </a:r>
            <a:r>
              <a:rPr lang="en-US" sz="2400" err="1">
                <a:latin typeface="Arial"/>
                <a:ea typeface="+mn-lt"/>
                <a:cs typeface="+mn-lt"/>
              </a:rPr>
              <a:t>vastuvõtt</a:t>
            </a:r>
            <a:r>
              <a:rPr lang="en-US" sz="2400">
                <a:latin typeface="Arial"/>
                <a:ea typeface="+mn-lt"/>
                <a:cs typeface="+mn-lt"/>
              </a:rPr>
              <a:t> </a:t>
            </a:r>
            <a:r>
              <a:rPr lang="en-US" sz="2400" err="1">
                <a:latin typeface="Arial"/>
                <a:ea typeface="+mn-lt"/>
                <a:cs typeface="+mn-lt"/>
              </a:rPr>
              <a:t>patsiendi</a:t>
            </a:r>
            <a:r>
              <a:rPr lang="en-US" sz="2400">
                <a:latin typeface="Arial"/>
                <a:ea typeface="+mn-lt"/>
                <a:cs typeface="+mn-lt"/>
              </a:rPr>
              <a:t> </a:t>
            </a:r>
            <a:r>
              <a:rPr lang="en-US" sz="2400" err="1">
                <a:latin typeface="Arial"/>
                <a:ea typeface="+mn-lt"/>
                <a:cs typeface="+mn-lt"/>
              </a:rPr>
              <a:t>töötingimuste</a:t>
            </a:r>
            <a:r>
              <a:rPr lang="en-US" sz="2400">
                <a:latin typeface="Arial"/>
                <a:ea typeface="+mn-lt"/>
                <a:cs typeface="+mn-lt"/>
              </a:rPr>
              <a:t> </a:t>
            </a:r>
            <a:r>
              <a:rPr lang="en-US" sz="2400" err="1">
                <a:latin typeface="Arial"/>
                <a:ea typeface="+mn-lt"/>
                <a:cs typeface="+mn-lt"/>
              </a:rPr>
              <a:t>täpsustamiseks</a:t>
            </a:r>
            <a:r>
              <a:rPr lang="en-US" sz="2400">
                <a:latin typeface="Arial"/>
                <a:ea typeface="+mn-lt"/>
                <a:cs typeface="+mn-lt"/>
              </a:rPr>
              <a:t> </a:t>
            </a:r>
            <a:endParaRPr lang="en-US">
              <a:latin typeface="Arial"/>
              <a:cs typeface="+mn-lt"/>
            </a:endParaRPr>
          </a:p>
          <a:p>
            <a:pPr marL="0" indent="0">
              <a:buClr>
                <a:schemeClr val="tx2"/>
              </a:buClr>
              <a:buNone/>
            </a:pPr>
            <a:r>
              <a:rPr lang="et-EE" sz="2400">
                <a:latin typeface="Arial"/>
                <a:ea typeface="+mn-lt"/>
                <a:cs typeface="+mn-lt"/>
              </a:rPr>
              <a:t>		</a:t>
            </a:r>
            <a:r>
              <a:rPr lang="en-US" sz="2400">
                <a:latin typeface="Arial"/>
                <a:ea typeface="+mn-lt"/>
                <a:cs typeface="+mn-lt"/>
              </a:rPr>
              <a:t>4513A </a:t>
            </a:r>
            <a:endParaRPr lang="en-US">
              <a:latin typeface="Arial"/>
              <a:cs typeface="+mn-lt"/>
            </a:endParaRPr>
          </a:p>
          <a:p>
            <a:pPr>
              <a:buClr>
                <a:schemeClr val="tx2"/>
              </a:buClr>
              <a:buFont typeface="Wingdings" panose="05000000000000000000" pitchFamily="2" charset="2"/>
              <a:buChar char="Ø"/>
            </a:pPr>
            <a:r>
              <a:rPr lang="en-US" sz="2400" err="1">
                <a:latin typeface="Arial"/>
                <a:ea typeface="+mn-lt"/>
                <a:cs typeface="+mn-lt"/>
              </a:rPr>
              <a:t>Töötervishoiuarsti</a:t>
            </a:r>
            <a:r>
              <a:rPr lang="en-US" sz="2400">
                <a:latin typeface="Arial"/>
                <a:ea typeface="+mn-lt"/>
                <a:cs typeface="+mn-lt"/>
              </a:rPr>
              <a:t> </a:t>
            </a:r>
            <a:r>
              <a:rPr lang="en-US" sz="2400" err="1">
                <a:latin typeface="Arial"/>
                <a:ea typeface="+mn-lt"/>
                <a:cs typeface="+mn-lt"/>
              </a:rPr>
              <a:t>kaugvastuvõtt</a:t>
            </a:r>
            <a:r>
              <a:rPr lang="en-US" sz="2400">
                <a:latin typeface="Arial"/>
                <a:ea typeface="+mn-lt"/>
                <a:cs typeface="+mn-lt"/>
              </a:rPr>
              <a:t> </a:t>
            </a:r>
            <a:r>
              <a:rPr lang="en-US" sz="2400" err="1">
                <a:latin typeface="Arial"/>
                <a:ea typeface="+mn-lt"/>
                <a:cs typeface="+mn-lt"/>
              </a:rPr>
              <a:t>patsiendi</a:t>
            </a:r>
            <a:r>
              <a:rPr lang="en-US" sz="2400">
                <a:latin typeface="Arial"/>
                <a:ea typeface="+mn-lt"/>
                <a:cs typeface="+mn-lt"/>
              </a:rPr>
              <a:t> </a:t>
            </a:r>
            <a:r>
              <a:rPr lang="en-US" sz="2400" err="1">
                <a:latin typeface="Arial"/>
                <a:ea typeface="+mn-lt"/>
                <a:cs typeface="+mn-lt"/>
              </a:rPr>
              <a:t>töötingimuste</a:t>
            </a:r>
            <a:r>
              <a:rPr lang="en-US" sz="2400">
                <a:latin typeface="Arial"/>
                <a:ea typeface="+mn-lt"/>
                <a:cs typeface="+mn-lt"/>
              </a:rPr>
              <a:t> </a:t>
            </a:r>
            <a:r>
              <a:rPr lang="en-US" sz="2400" err="1">
                <a:latin typeface="Arial"/>
                <a:ea typeface="+mn-lt"/>
                <a:cs typeface="+mn-lt"/>
              </a:rPr>
              <a:t>täpsustamiseks</a:t>
            </a:r>
            <a:r>
              <a:rPr lang="en-US" sz="2400">
                <a:latin typeface="Arial"/>
                <a:ea typeface="+mn-lt"/>
                <a:cs typeface="+mn-lt"/>
              </a:rPr>
              <a:t>  </a:t>
            </a:r>
            <a:endParaRPr lang="en-US" sz="2400">
              <a:latin typeface="Arial"/>
              <a:cs typeface="+mn-lt"/>
            </a:endParaRPr>
          </a:p>
          <a:p>
            <a:pPr marL="0" indent="0">
              <a:buClr>
                <a:schemeClr val="tx2"/>
              </a:buClr>
              <a:buNone/>
            </a:pPr>
            <a:r>
              <a:rPr lang="et-EE" sz="2400">
                <a:latin typeface="Arial"/>
                <a:ea typeface="+mn-lt"/>
                <a:cs typeface="+mn-lt"/>
              </a:rPr>
              <a:t>		</a:t>
            </a:r>
            <a:r>
              <a:rPr lang="en-US" sz="2400">
                <a:latin typeface="Arial"/>
                <a:ea typeface="+mn-lt"/>
                <a:cs typeface="+mn-lt"/>
              </a:rPr>
              <a:t>4515A </a:t>
            </a:r>
            <a:endParaRPr lang="en-US" sz="2400">
              <a:latin typeface="Arial"/>
              <a:cs typeface="Roboto"/>
            </a:endParaRPr>
          </a:p>
        </p:txBody>
      </p:sp>
    </p:spTree>
    <p:extLst>
      <p:ext uri="{BB962C8B-B14F-4D97-AF65-F5344CB8AC3E}">
        <p14:creationId xmlns:p14="http://schemas.microsoft.com/office/powerpoint/2010/main" val="133490977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7CC1E-C0D6-B4BB-7DAA-8D2C4E8E8D9D}"/>
            </a:ext>
          </a:extLst>
        </p:cNvPr>
        <p:cNvGrpSpPr/>
        <p:nvPr/>
      </p:nvGrpSpPr>
      <p:grpSpPr>
        <a:xfrm>
          <a:off x="0" y="0"/>
          <a:ext cx="0" cy="0"/>
          <a:chOff x="0" y="0"/>
          <a:chExt cx="0" cy="0"/>
        </a:xfrm>
      </p:grpSpPr>
      <p:sp>
        <p:nvSpPr>
          <p:cNvPr id="2" name="Pealkiri 1">
            <a:extLst>
              <a:ext uri="{FF2B5EF4-FFF2-40B4-BE49-F238E27FC236}">
                <a16:creationId xmlns:a16="http://schemas.microsoft.com/office/drawing/2014/main" id="{00990332-6E3C-B87E-A13A-6620BA77DAB7}"/>
              </a:ext>
            </a:extLst>
          </p:cNvPr>
          <p:cNvSpPr>
            <a:spLocks noGrp="1"/>
          </p:cNvSpPr>
          <p:nvPr>
            <p:ph type="title"/>
          </p:nvPr>
        </p:nvSpPr>
        <p:spPr>
          <a:xfrm>
            <a:off x="623887" y="658801"/>
            <a:ext cx="9342922" cy="1617675"/>
          </a:xfrm>
        </p:spPr>
        <p:txBody>
          <a:bodyPr anchor="ctr">
            <a:noAutofit/>
          </a:bodyPr>
          <a:lstStyle/>
          <a:p>
            <a:pPr algn="ctr"/>
            <a:r>
              <a:rPr lang="et-EE" sz="3600" dirty="0">
                <a:latin typeface="Arial"/>
                <a:ea typeface="Roboto Light"/>
                <a:cs typeface="Arial"/>
              </a:rPr>
              <a:t> Muudatused alates 1. aprillist</a:t>
            </a:r>
            <a:br>
              <a:rPr lang="et-EE" sz="3600" dirty="0">
                <a:latin typeface="Arial" panose="020B0604020202020204" pitchFamily="34" charset="0"/>
                <a:cs typeface="Arial" panose="020B0604020202020204" pitchFamily="34" charset="0"/>
              </a:rPr>
            </a:br>
            <a:endParaRPr lang="et-EE" sz="3600" dirty="0">
              <a:latin typeface="Arial" panose="020B0604020202020204" pitchFamily="34" charset="0"/>
              <a:cs typeface="Arial" panose="020B0604020202020204" pitchFamily="34" charset="0"/>
            </a:endParaRPr>
          </a:p>
        </p:txBody>
      </p:sp>
      <p:sp>
        <p:nvSpPr>
          <p:cNvPr id="3" name="Teksti kohatäide 2">
            <a:extLst>
              <a:ext uri="{FF2B5EF4-FFF2-40B4-BE49-F238E27FC236}">
                <a16:creationId xmlns:a16="http://schemas.microsoft.com/office/drawing/2014/main" id="{CA11981E-FABE-2FAC-0D6C-EB67983E8E6D}"/>
              </a:ext>
            </a:extLst>
          </p:cNvPr>
          <p:cNvSpPr>
            <a:spLocks noGrp="1"/>
          </p:cNvSpPr>
          <p:nvPr>
            <p:ph type="body" sz="quarter" idx="11"/>
          </p:nvPr>
        </p:nvSpPr>
        <p:spPr>
          <a:xfrm>
            <a:off x="623887" y="2524676"/>
            <a:ext cx="6713615" cy="3674523"/>
          </a:xfrm>
        </p:spPr>
        <p:txBody>
          <a:bodyPr vert="horz" lIns="91440" tIns="45720" rIns="91440" bIns="0" rtlCol="0" anchor="t">
            <a:noAutofit/>
          </a:bodyPr>
          <a:lstStyle/>
          <a:p>
            <a:pPr marL="342900" indent="-342900">
              <a:buClr>
                <a:schemeClr val="tx2"/>
              </a:buClr>
              <a:buFont typeface="Wingdings" panose="020B0604020202020204" pitchFamily="34" charset="0"/>
              <a:buChar char="Ø"/>
            </a:pPr>
            <a:r>
              <a:rPr lang="et-EE" sz="2400">
                <a:solidFill>
                  <a:srgbClr val="000000"/>
                </a:solidFill>
                <a:latin typeface="Arial"/>
                <a:ea typeface="Roboto"/>
                <a:cs typeface="Arial"/>
              </a:rPr>
              <a:t>Inimene saab liikuda kohandatus tingimustel tööle haiguslehe ajal alates 31 päevast.</a:t>
            </a:r>
          </a:p>
          <a:p>
            <a:pPr marL="342900" indent="-342900">
              <a:buClr>
                <a:schemeClr val="tx2"/>
              </a:buClr>
              <a:buFont typeface="Wingdings" panose="020B0604020202020204" pitchFamily="34" charset="0"/>
              <a:buChar char="Ø"/>
            </a:pPr>
            <a:endParaRPr lang="et-EE" sz="2400">
              <a:solidFill>
                <a:srgbClr val="000000"/>
              </a:solidFill>
              <a:latin typeface="Arial" panose="020B0604020202020204" pitchFamily="34" charset="0"/>
              <a:cs typeface="Arial" panose="020B0604020202020204" pitchFamily="34" charset="0"/>
            </a:endParaRPr>
          </a:p>
          <a:p>
            <a:pPr marL="342900" indent="-342900">
              <a:buClr>
                <a:srgbClr val="4B7DFF"/>
              </a:buClr>
              <a:buFont typeface="Wingdings" panose="020B0604020202020204" pitchFamily="34" charset="0"/>
              <a:buChar char="Ø"/>
            </a:pPr>
            <a:endParaRPr lang="et-EE" sz="2400">
              <a:solidFill>
                <a:srgbClr val="000000"/>
              </a:solidFill>
              <a:latin typeface="Arial"/>
              <a:cs typeface="Arial"/>
            </a:endParaRPr>
          </a:p>
          <a:p>
            <a:pPr marL="342900" indent="-342900">
              <a:buFont typeface="Wingdings" panose="020B0604020202020204" pitchFamily="34" charset="0"/>
              <a:buChar char="Ø"/>
            </a:pPr>
            <a:endParaRPr lang="et-EE" sz="2400">
              <a:solidFill>
                <a:srgbClr val="000000"/>
              </a:solidFill>
              <a:cs typeface="Roboto"/>
            </a:endParaRPr>
          </a:p>
          <a:p>
            <a:endParaRPr lang="et-EE" sz="2400">
              <a:solidFill>
                <a:srgbClr val="000000"/>
              </a:solidFill>
              <a:cs typeface="Roboto"/>
            </a:endParaRPr>
          </a:p>
        </p:txBody>
      </p:sp>
      <p:pic>
        <p:nvPicPr>
          <p:cNvPr id="6" name="Pilt 5">
            <a:extLst>
              <a:ext uri="{FF2B5EF4-FFF2-40B4-BE49-F238E27FC236}">
                <a16:creationId xmlns:a16="http://schemas.microsoft.com/office/drawing/2014/main" id="{A27922C3-3237-9CAA-0444-3497E93DDE20}"/>
              </a:ext>
            </a:extLst>
          </p:cNvPr>
          <p:cNvPicPr>
            <a:picLocks noChangeAspect="1"/>
          </p:cNvPicPr>
          <p:nvPr/>
        </p:nvPicPr>
        <p:blipFill>
          <a:blip r:embed="rId3"/>
          <a:stretch>
            <a:fillRect/>
          </a:stretch>
        </p:blipFill>
        <p:spPr>
          <a:xfrm>
            <a:off x="7986161" y="2524506"/>
            <a:ext cx="3703975" cy="2706547"/>
          </a:xfrm>
          <a:prstGeom prst="rect">
            <a:avLst/>
          </a:prstGeom>
        </p:spPr>
      </p:pic>
    </p:spTree>
    <p:extLst>
      <p:ext uri="{BB962C8B-B14F-4D97-AF65-F5344CB8AC3E}">
        <p14:creationId xmlns:p14="http://schemas.microsoft.com/office/powerpoint/2010/main" val="243751128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600F3D5-5C3B-57CA-BC34-80F8429AB99D}"/>
              </a:ext>
            </a:extLst>
          </p:cNvPr>
          <p:cNvSpPr>
            <a:spLocks noGrp="1"/>
          </p:cNvSpPr>
          <p:nvPr>
            <p:ph type="title"/>
          </p:nvPr>
        </p:nvSpPr>
        <p:spPr>
          <a:xfrm>
            <a:off x="298675" y="191171"/>
            <a:ext cx="7102204" cy="850186"/>
          </a:xfrm>
        </p:spPr>
        <p:txBody>
          <a:bodyPr/>
          <a:lstStyle/>
          <a:p>
            <a:pPr algn="ctr"/>
            <a:r>
              <a:rPr lang="et-EE" sz="4000"/>
              <a:t>2024/2025. </a:t>
            </a:r>
            <a:r>
              <a:rPr lang="et-EE" sz="4000">
                <a:latin typeface="Arial" panose="020B0604020202020204" pitchFamily="34" charset="0"/>
                <a:cs typeface="Arial" panose="020B0604020202020204" pitchFamily="34" charset="0"/>
              </a:rPr>
              <a:t>hüvitatud</a:t>
            </a:r>
            <a:r>
              <a:rPr lang="et-EE" sz="4000"/>
              <a:t> </a:t>
            </a:r>
            <a:r>
              <a:rPr lang="et-EE" sz="4000">
                <a:latin typeface="Arial" panose="020B0604020202020204" pitchFamily="34" charset="0"/>
                <a:cs typeface="Arial" panose="020B0604020202020204" pitchFamily="34" charset="0"/>
              </a:rPr>
              <a:t>juhtumid</a:t>
            </a:r>
            <a:endParaRPr lang="en-US" sz="4000">
              <a:latin typeface="Arial" panose="020B0604020202020204" pitchFamily="34" charset="0"/>
              <a:cs typeface="Arial" panose="020B0604020202020204" pitchFamily="34" charset="0"/>
            </a:endParaRPr>
          </a:p>
        </p:txBody>
      </p:sp>
      <p:sp>
        <p:nvSpPr>
          <p:cNvPr id="10" name="Text Placeholder 2">
            <a:extLst>
              <a:ext uri="{FF2B5EF4-FFF2-40B4-BE49-F238E27FC236}">
                <a16:creationId xmlns:a16="http://schemas.microsoft.com/office/drawing/2014/main" id="{1B8B6A3D-2990-251C-228C-9D4324D6D716}"/>
              </a:ext>
            </a:extLst>
          </p:cNvPr>
          <p:cNvSpPr>
            <a:spLocks noGrp="1"/>
          </p:cNvSpPr>
          <p:nvPr>
            <p:ph type="body" sz="quarter" idx="12"/>
          </p:nvPr>
        </p:nvSpPr>
        <p:spPr>
          <a:xfrm>
            <a:off x="7400879" y="182213"/>
            <a:ext cx="4243031" cy="404894"/>
          </a:xfrm>
        </p:spPr>
        <p:txBody>
          <a:bodyPr>
            <a:noAutofit/>
          </a:bodyPr>
          <a:lstStyle/>
          <a:p>
            <a:r>
              <a:rPr lang="et-EE" sz="2000" b="1">
                <a:latin typeface="Arial" panose="020B0604020202020204" pitchFamily="34" charset="0"/>
                <a:cs typeface="Arial" panose="020B0604020202020204" pitchFamily="34" charset="0"/>
                <a:hlinkClick r:id="rId3"/>
              </a:rPr>
              <a:t>ALLIKAS: Tervisekassa andmed </a:t>
            </a:r>
            <a:endParaRPr lang="en-US" sz="2000" b="1">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BA9D5C4-99C4-1BCD-ACE4-C2515F7F4C96}"/>
              </a:ext>
            </a:extLst>
          </p:cNvPr>
          <p:cNvPicPr>
            <a:picLocks noChangeAspect="1"/>
          </p:cNvPicPr>
          <p:nvPr/>
        </p:nvPicPr>
        <p:blipFill>
          <a:blip r:embed="rId4"/>
          <a:stretch>
            <a:fillRect/>
          </a:stretch>
        </p:blipFill>
        <p:spPr>
          <a:xfrm>
            <a:off x="582613" y="866775"/>
            <a:ext cx="9985375" cy="5759450"/>
          </a:xfrm>
          <a:prstGeom prst="rect">
            <a:avLst/>
          </a:prstGeom>
        </p:spPr>
      </p:pic>
    </p:spTree>
    <p:extLst>
      <p:ext uri="{BB962C8B-B14F-4D97-AF65-F5344CB8AC3E}">
        <p14:creationId xmlns:p14="http://schemas.microsoft.com/office/powerpoint/2010/main" val="390400606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60973-446C-2C2F-4AC5-89135CDD5552}"/>
            </a:ext>
          </a:extLst>
        </p:cNvPr>
        <p:cNvGrpSpPr/>
        <p:nvPr/>
      </p:nvGrpSpPr>
      <p:grpSpPr>
        <a:xfrm>
          <a:off x="0" y="0"/>
          <a:ext cx="0" cy="0"/>
          <a:chOff x="0" y="0"/>
          <a:chExt cx="0" cy="0"/>
        </a:xfrm>
      </p:grpSpPr>
      <p:sp>
        <p:nvSpPr>
          <p:cNvPr id="2" name="Pealkiri 1">
            <a:extLst>
              <a:ext uri="{FF2B5EF4-FFF2-40B4-BE49-F238E27FC236}">
                <a16:creationId xmlns:a16="http://schemas.microsoft.com/office/drawing/2014/main" id="{90BF9F8B-141F-2B4B-0809-0A4B4E11AD83}"/>
              </a:ext>
            </a:extLst>
          </p:cNvPr>
          <p:cNvSpPr>
            <a:spLocks noGrp="1"/>
          </p:cNvSpPr>
          <p:nvPr>
            <p:ph type="title"/>
          </p:nvPr>
        </p:nvSpPr>
        <p:spPr>
          <a:xfrm>
            <a:off x="601801" y="658801"/>
            <a:ext cx="10839586" cy="774583"/>
          </a:xfrm>
        </p:spPr>
        <p:txBody>
          <a:bodyPr anchor="t">
            <a:normAutofit fontScale="90000"/>
          </a:bodyPr>
          <a:lstStyle/>
          <a:p>
            <a:r>
              <a:rPr lang="et-EE">
                <a:latin typeface="Arial" panose="020B0604020202020204" pitchFamily="34" charset="0"/>
                <a:ea typeface="Roboto Light"/>
                <a:cs typeface="Arial" panose="020B0604020202020204" pitchFamily="34" charset="0"/>
              </a:rPr>
              <a:t>Töötervishoiuarsti </a:t>
            </a:r>
            <a:br>
              <a:rPr lang="et-EE">
                <a:latin typeface="Arial" panose="020B0604020202020204" pitchFamily="34" charset="0"/>
                <a:ea typeface="Roboto Light"/>
                <a:cs typeface="Arial" panose="020B0604020202020204" pitchFamily="34" charset="0"/>
              </a:rPr>
            </a:br>
            <a:r>
              <a:rPr lang="et-EE" err="1">
                <a:latin typeface="Arial" panose="020B0604020202020204" pitchFamily="34" charset="0"/>
                <a:ea typeface="Roboto Light"/>
                <a:cs typeface="Arial" panose="020B0604020202020204" pitchFamily="34" charset="0"/>
              </a:rPr>
              <a:t>eKonsultatsioon</a:t>
            </a:r>
            <a:endParaRPr lang="et-EE">
              <a:latin typeface="Arial" panose="020B0604020202020204" pitchFamily="34" charset="0"/>
              <a:cs typeface="Arial" panose="020B0604020202020204" pitchFamily="34" charset="0"/>
            </a:endParaRPr>
          </a:p>
        </p:txBody>
      </p:sp>
      <p:sp>
        <p:nvSpPr>
          <p:cNvPr id="10" name="Text Placeholder 2">
            <a:extLst>
              <a:ext uri="{FF2B5EF4-FFF2-40B4-BE49-F238E27FC236}">
                <a16:creationId xmlns:a16="http://schemas.microsoft.com/office/drawing/2014/main" id="{8CDB8751-251C-A9A1-39DA-10DD401C457E}"/>
              </a:ext>
            </a:extLst>
          </p:cNvPr>
          <p:cNvSpPr>
            <a:spLocks noGrp="1"/>
          </p:cNvSpPr>
          <p:nvPr>
            <p:ph type="body" sz="quarter" idx="12"/>
          </p:nvPr>
        </p:nvSpPr>
        <p:spPr>
          <a:xfrm>
            <a:off x="-3223" y="6477139"/>
            <a:ext cx="1830990" cy="380742"/>
          </a:xfrm>
        </p:spPr>
        <p:txBody>
          <a:bodyPr/>
          <a:lstStyle/>
          <a:p>
            <a:r>
              <a:rPr lang="et-EE">
                <a:ea typeface="Roboto"/>
              </a:rPr>
              <a:t>Allikas: TEHIK</a:t>
            </a:r>
            <a:endParaRPr lang="en-US"/>
          </a:p>
        </p:txBody>
      </p:sp>
      <p:sp>
        <p:nvSpPr>
          <p:cNvPr id="4" name="TextBox 3">
            <a:extLst>
              <a:ext uri="{FF2B5EF4-FFF2-40B4-BE49-F238E27FC236}">
                <a16:creationId xmlns:a16="http://schemas.microsoft.com/office/drawing/2014/main" id="{AC233225-A1B4-7D56-A7A9-366B9B5C4227}"/>
              </a:ext>
            </a:extLst>
          </p:cNvPr>
          <p:cNvSpPr txBox="1"/>
          <p:nvPr/>
        </p:nvSpPr>
        <p:spPr>
          <a:xfrm>
            <a:off x="717825" y="2578649"/>
            <a:ext cx="9729303" cy="45858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lr>
                <a:schemeClr val="tx2"/>
              </a:buClr>
              <a:buFont typeface="Wingdings" panose="05000000000000000000" pitchFamily="2" charset="2"/>
              <a:buChar char="Ø"/>
            </a:pPr>
            <a:r>
              <a:rPr lang="en-US" sz="2400">
                <a:solidFill>
                  <a:srgbClr val="000000"/>
                </a:solidFill>
                <a:latin typeface="Arial"/>
                <a:ea typeface="Roboto"/>
                <a:cs typeface="Roboto"/>
              </a:rPr>
              <a:t>2024 </a:t>
            </a:r>
            <a:r>
              <a:rPr lang="en-US" sz="2400" err="1">
                <a:solidFill>
                  <a:srgbClr val="000000"/>
                </a:solidFill>
                <a:latin typeface="Arial"/>
                <a:ea typeface="Roboto"/>
                <a:cs typeface="Roboto"/>
              </a:rPr>
              <a:t>aastal</a:t>
            </a:r>
            <a:r>
              <a:rPr lang="en-US" sz="2400">
                <a:solidFill>
                  <a:srgbClr val="000000"/>
                </a:solidFill>
                <a:latin typeface="Arial"/>
                <a:ea typeface="Roboto"/>
                <a:cs typeface="Roboto"/>
              </a:rPr>
              <a:t> </a:t>
            </a:r>
            <a:r>
              <a:rPr lang="en-US" sz="2400" err="1">
                <a:solidFill>
                  <a:srgbClr val="000000"/>
                </a:solidFill>
                <a:latin typeface="Arial"/>
                <a:ea typeface="Roboto"/>
                <a:cs typeface="Roboto"/>
              </a:rPr>
              <a:t>eK</a:t>
            </a:r>
            <a:r>
              <a:rPr lang="en-US" sz="2400">
                <a:solidFill>
                  <a:srgbClr val="000000"/>
                </a:solidFill>
                <a:latin typeface="Arial"/>
                <a:ea typeface="Roboto"/>
                <a:cs typeface="Roboto"/>
              </a:rPr>
              <a:t> 28 </a:t>
            </a:r>
            <a:r>
              <a:rPr lang="en-US" sz="2400" err="1">
                <a:solidFill>
                  <a:srgbClr val="000000"/>
                </a:solidFill>
                <a:latin typeface="Arial"/>
                <a:ea typeface="Roboto"/>
                <a:cs typeface="Roboto"/>
              </a:rPr>
              <a:t>tükki</a:t>
            </a:r>
            <a:endParaRPr lang="en-US" sz="2400">
              <a:solidFill>
                <a:srgbClr val="000000"/>
              </a:solidFill>
              <a:latin typeface="Arial"/>
              <a:ea typeface="Roboto"/>
              <a:cs typeface="Roboto"/>
            </a:endParaRPr>
          </a:p>
          <a:p>
            <a:pPr marL="342900" indent="-342900">
              <a:buClr>
                <a:schemeClr val="tx2"/>
              </a:buClr>
              <a:buFont typeface="Wingdings" panose="05000000000000000000" pitchFamily="2" charset="2"/>
              <a:buChar char="Ø"/>
            </a:pPr>
            <a:r>
              <a:rPr lang="en-US" sz="2400">
                <a:solidFill>
                  <a:srgbClr val="000000"/>
                </a:solidFill>
                <a:latin typeface="Arial"/>
                <a:ea typeface="Roboto"/>
                <a:cs typeface="Roboto"/>
              </a:rPr>
              <a:t>2025 </a:t>
            </a:r>
            <a:r>
              <a:rPr lang="en-US" sz="2400" err="1">
                <a:solidFill>
                  <a:srgbClr val="000000"/>
                </a:solidFill>
                <a:latin typeface="Arial"/>
                <a:ea typeface="Roboto"/>
                <a:cs typeface="Roboto"/>
              </a:rPr>
              <a:t>aastal</a:t>
            </a:r>
            <a:r>
              <a:rPr lang="en-US" sz="2400">
                <a:solidFill>
                  <a:srgbClr val="000000"/>
                </a:solidFill>
                <a:latin typeface="Arial"/>
                <a:ea typeface="Roboto"/>
                <a:cs typeface="Roboto"/>
              </a:rPr>
              <a:t> ek 66 </a:t>
            </a:r>
            <a:r>
              <a:rPr lang="en-US" sz="2400" err="1">
                <a:solidFill>
                  <a:srgbClr val="000000"/>
                </a:solidFill>
                <a:latin typeface="Arial"/>
                <a:ea typeface="Roboto"/>
                <a:cs typeface="Roboto"/>
              </a:rPr>
              <a:t>tükki</a:t>
            </a:r>
            <a:endParaRPr lang="en-US" sz="2400">
              <a:solidFill>
                <a:srgbClr val="000000"/>
              </a:solidFill>
              <a:latin typeface="Arial"/>
              <a:ea typeface="Roboto"/>
              <a:cs typeface="Roboto"/>
            </a:endParaRPr>
          </a:p>
          <a:p>
            <a:pPr marL="342900" indent="-342900">
              <a:buClr>
                <a:schemeClr val="tx2"/>
              </a:buClr>
              <a:buFont typeface="Wingdings" panose="05000000000000000000" pitchFamily="2" charset="2"/>
              <a:buChar char="Ø"/>
            </a:pPr>
            <a:endParaRPr lang="en-US" sz="2400">
              <a:solidFill>
                <a:srgbClr val="000000"/>
              </a:solidFill>
              <a:latin typeface="Arial"/>
              <a:ea typeface="Roboto"/>
              <a:cs typeface="Roboto"/>
            </a:endParaRPr>
          </a:p>
          <a:p>
            <a:pPr marL="342900" indent="-342900">
              <a:buClr>
                <a:schemeClr val="tx2"/>
              </a:buClr>
              <a:buFont typeface="Wingdings" panose="05000000000000000000" pitchFamily="2" charset="2"/>
              <a:buChar char="Ø"/>
            </a:pPr>
            <a:r>
              <a:rPr lang="en-US" sz="2400" err="1">
                <a:solidFill>
                  <a:srgbClr val="000000"/>
                </a:solidFill>
                <a:latin typeface="Arial"/>
                <a:ea typeface="Roboto"/>
                <a:cs typeface="Roboto"/>
              </a:rPr>
              <a:t>Kõigile</a:t>
            </a:r>
            <a:r>
              <a:rPr lang="en-US" sz="2400">
                <a:solidFill>
                  <a:srgbClr val="000000"/>
                </a:solidFill>
                <a:latin typeface="Arial"/>
                <a:ea typeface="Roboto"/>
                <a:cs typeface="Roboto"/>
              </a:rPr>
              <a:t> </a:t>
            </a:r>
            <a:r>
              <a:rPr lang="en-US" sz="2400" err="1">
                <a:solidFill>
                  <a:srgbClr val="000000"/>
                </a:solidFill>
                <a:latin typeface="Arial"/>
                <a:ea typeface="Roboto"/>
                <a:cs typeface="Roboto"/>
              </a:rPr>
              <a:t>vastanud</a:t>
            </a:r>
            <a:r>
              <a:rPr lang="en-US" sz="2400">
                <a:solidFill>
                  <a:srgbClr val="000000"/>
                </a:solidFill>
                <a:latin typeface="Arial"/>
                <a:ea typeface="Roboto"/>
                <a:cs typeface="Roboto"/>
              </a:rPr>
              <a:t> </a:t>
            </a:r>
            <a:r>
              <a:rPr lang="en-US" sz="2400" err="1">
                <a:solidFill>
                  <a:srgbClr val="000000"/>
                </a:solidFill>
                <a:latin typeface="Arial"/>
                <a:ea typeface="+mn-lt"/>
                <a:cs typeface="+mn-lt"/>
              </a:rPr>
              <a:t>Põhja-Eesti</a:t>
            </a:r>
            <a:r>
              <a:rPr lang="en-US" sz="2400">
                <a:solidFill>
                  <a:srgbClr val="000000"/>
                </a:solidFill>
                <a:latin typeface="Arial"/>
                <a:ea typeface="+mn-lt"/>
                <a:cs typeface="+mn-lt"/>
              </a:rPr>
              <a:t> Regionaalhaigla SA </a:t>
            </a:r>
            <a:r>
              <a:rPr lang="en-US" sz="2400" err="1">
                <a:solidFill>
                  <a:srgbClr val="000000"/>
                </a:solidFill>
                <a:latin typeface="Arial"/>
                <a:ea typeface="+mn-lt"/>
                <a:cs typeface="+mn-lt"/>
              </a:rPr>
              <a:t>va</a:t>
            </a:r>
            <a:r>
              <a:rPr lang="en-US" sz="2400">
                <a:solidFill>
                  <a:srgbClr val="000000"/>
                </a:solidFill>
                <a:latin typeface="Arial"/>
                <a:ea typeface="+mn-lt"/>
                <a:cs typeface="+mn-lt"/>
              </a:rPr>
              <a:t> 1 Corrigo OÜ</a:t>
            </a:r>
          </a:p>
          <a:p>
            <a:pPr marL="342900" indent="-342900">
              <a:buClr>
                <a:schemeClr val="tx2"/>
              </a:buClr>
              <a:buFont typeface="Wingdings" panose="05000000000000000000" pitchFamily="2" charset="2"/>
              <a:buChar char="Ø"/>
            </a:pPr>
            <a:endParaRPr lang="en-US" sz="2400">
              <a:solidFill>
                <a:srgbClr val="000000"/>
              </a:solidFill>
              <a:latin typeface="Arial"/>
              <a:ea typeface="Roboto"/>
              <a:cs typeface="Roboto"/>
            </a:endParaRPr>
          </a:p>
          <a:p>
            <a:pPr marL="342900" indent="-342900">
              <a:buClr>
                <a:schemeClr val="tx2"/>
              </a:buClr>
              <a:buFont typeface="Wingdings" panose="05000000000000000000" pitchFamily="2" charset="2"/>
              <a:buChar char="Ø"/>
            </a:pPr>
            <a:r>
              <a:rPr lang="en-US" sz="2400" err="1">
                <a:solidFill>
                  <a:srgbClr val="000000"/>
                </a:solidFill>
                <a:latin typeface="Arial"/>
                <a:ea typeface="Roboto"/>
                <a:cs typeface="Roboto"/>
              </a:rPr>
              <a:t>Ressursid</a:t>
            </a:r>
            <a:r>
              <a:rPr lang="en-US" sz="2400">
                <a:solidFill>
                  <a:srgbClr val="000000"/>
                </a:solidFill>
                <a:latin typeface="Arial"/>
                <a:ea typeface="Roboto"/>
                <a:cs typeface="Roboto"/>
              </a:rPr>
              <a:t> </a:t>
            </a:r>
            <a:r>
              <a:rPr lang="en-US" sz="2400" err="1">
                <a:solidFill>
                  <a:srgbClr val="000000"/>
                </a:solidFill>
                <a:latin typeface="Arial"/>
                <a:ea typeface="Roboto"/>
                <a:cs typeface="Roboto"/>
              </a:rPr>
              <a:t>üleval</a:t>
            </a:r>
            <a:r>
              <a:rPr lang="en-US" sz="2400">
                <a:solidFill>
                  <a:srgbClr val="000000"/>
                </a:solidFill>
                <a:latin typeface="Arial"/>
                <a:ea typeface="Roboto"/>
                <a:cs typeface="Roboto"/>
              </a:rPr>
              <a:t>:</a:t>
            </a:r>
          </a:p>
          <a:p>
            <a:pPr marL="799465" lvl="1" indent="-342900">
              <a:buClr>
                <a:schemeClr val="tx2"/>
              </a:buClr>
              <a:buFont typeface="Wingdings" panose="05000000000000000000" pitchFamily="2" charset="2"/>
              <a:buChar char="ü"/>
            </a:pPr>
            <a:r>
              <a:rPr lang="en-US" sz="2000" err="1">
                <a:solidFill>
                  <a:srgbClr val="000000"/>
                </a:solidFill>
                <a:latin typeface="Arial"/>
                <a:ea typeface="Roboto"/>
                <a:cs typeface="Arial"/>
              </a:rPr>
              <a:t>Põhja-Eesti</a:t>
            </a:r>
            <a:r>
              <a:rPr lang="en-US" sz="2000">
                <a:solidFill>
                  <a:srgbClr val="000000"/>
                </a:solidFill>
                <a:latin typeface="Arial"/>
                <a:ea typeface="Roboto"/>
                <a:cs typeface="Arial"/>
              </a:rPr>
              <a:t> Regionaalhaigla SA'</a:t>
            </a:r>
            <a:endParaRPr lang="en-US" sz="2000">
              <a:solidFill>
                <a:srgbClr val="000000"/>
              </a:solidFill>
              <a:latin typeface="Arial"/>
              <a:ea typeface="Roboto"/>
              <a:cs typeface="Roboto"/>
            </a:endParaRPr>
          </a:p>
          <a:p>
            <a:pPr marL="799465" lvl="1" indent="-342900">
              <a:buClr>
                <a:schemeClr val="tx2"/>
              </a:buClr>
              <a:buFont typeface="Wingdings" panose="05000000000000000000" pitchFamily="2" charset="2"/>
              <a:buChar char="ü"/>
            </a:pPr>
            <a:r>
              <a:rPr lang="en-US" sz="2000">
                <a:solidFill>
                  <a:srgbClr val="000000"/>
                </a:solidFill>
                <a:latin typeface="Arial"/>
                <a:ea typeface="Roboto"/>
                <a:cs typeface="Arial"/>
              </a:rPr>
              <a:t>Narva </a:t>
            </a:r>
            <a:r>
              <a:rPr lang="en-US" sz="2000" err="1">
                <a:solidFill>
                  <a:srgbClr val="000000"/>
                </a:solidFill>
                <a:latin typeface="Arial"/>
                <a:ea typeface="Roboto"/>
                <a:cs typeface="Arial"/>
              </a:rPr>
              <a:t>Haigla</a:t>
            </a:r>
            <a:r>
              <a:rPr lang="en-US" sz="2000">
                <a:solidFill>
                  <a:srgbClr val="000000"/>
                </a:solidFill>
                <a:latin typeface="Arial"/>
                <a:ea typeface="Roboto"/>
                <a:cs typeface="Arial"/>
              </a:rPr>
              <a:t> SA</a:t>
            </a:r>
          </a:p>
          <a:p>
            <a:pPr marL="799465" lvl="1" indent="-342900">
              <a:buClr>
                <a:schemeClr val="tx2"/>
              </a:buClr>
              <a:buFont typeface="Wingdings" panose="05000000000000000000" pitchFamily="2" charset="2"/>
              <a:buChar char="ü"/>
            </a:pPr>
            <a:r>
              <a:rPr lang="en-US" sz="2000">
                <a:solidFill>
                  <a:srgbClr val="000000"/>
                </a:solidFill>
                <a:latin typeface="Arial"/>
                <a:ea typeface="Roboto"/>
                <a:cs typeface="Arial"/>
              </a:rPr>
              <a:t>Tartu </a:t>
            </a:r>
            <a:r>
              <a:rPr lang="en-US" sz="2000" err="1">
                <a:solidFill>
                  <a:srgbClr val="000000"/>
                </a:solidFill>
                <a:latin typeface="Arial"/>
                <a:ea typeface="Roboto"/>
                <a:cs typeface="Arial"/>
              </a:rPr>
              <a:t>Ülikooli</a:t>
            </a:r>
            <a:r>
              <a:rPr lang="en-US" sz="2000">
                <a:solidFill>
                  <a:srgbClr val="000000"/>
                </a:solidFill>
                <a:latin typeface="Arial"/>
                <a:ea typeface="Roboto"/>
                <a:cs typeface="Arial"/>
              </a:rPr>
              <a:t> </a:t>
            </a:r>
            <a:r>
              <a:rPr lang="en-US" sz="2000" err="1">
                <a:solidFill>
                  <a:srgbClr val="000000"/>
                </a:solidFill>
                <a:latin typeface="Arial"/>
                <a:ea typeface="Roboto"/>
                <a:cs typeface="Arial"/>
              </a:rPr>
              <a:t>Kliinikum</a:t>
            </a:r>
            <a:r>
              <a:rPr lang="en-US" sz="2000">
                <a:solidFill>
                  <a:srgbClr val="000000"/>
                </a:solidFill>
                <a:latin typeface="Arial"/>
                <a:ea typeface="Roboto"/>
                <a:cs typeface="Arial"/>
              </a:rPr>
              <a:t> SA</a:t>
            </a:r>
          </a:p>
          <a:p>
            <a:pPr marL="799465" lvl="1" indent="-342900">
              <a:buClr>
                <a:schemeClr val="tx2"/>
              </a:buClr>
              <a:buFont typeface="Wingdings" panose="05000000000000000000" pitchFamily="2" charset="2"/>
              <a:buChar char="ü"/>
            </a:pPr>
            <a:r>
              <a:rPr lang="en-US" sz="2000" err="1">
                <a:solidFill>
                  <a:srgbClr val="000000"/>
                </a:solidFill>
                <a:latin typeface="Arial"/>
                <a:ea typeface="Roboto"/>
                <a:cs typeface="Arial"/>
              </a:rPr>
              <a:t>Viljandi</a:t>
            </a:r>
            <a:r>
              <a:rPr lang="en-US" sz="2000">
                <a:solidFill>
                  <a:srgbClr val="000000"/>
                </a:solidFill>
                <a:latin typeface="Arial"/>
                <a:ea typeface="Roboto"/>
                <a:cs typeface="Arial"/>
              </a:rPr>
              <a:t> </a:t>
            </a:r>
            <a:r>
              <a:rPr lang="en-US" sz="2000" err="1">
                <a:solidFill>
                  <a:srgbClr val="000000"/>
                </a:solidFill>
                <a:latin typeface="Arial"/>
                <a:ea typeface="Roboto"/>
                <a:cs typeface="Arial"/>
              </a:rPr>
              <a:t>Haigla</a:t>
            </a:r>
            <a:r>
              <a:rPr lang="en-US" sz="2000">
                <a:solidFill>
                  <a:srgbClr val="000000"/>
                </a:solidFill>
                <a:latin typeface="Arial"/>
                <a:ea typeface="Roboto"/>
                <a:cs typeface="Arial"/>
              </a:rPr>
              <a:t> SA</a:t>
            </a:r>
          </a:p>
          <a:p>
            <a:pPr marL="799465" lvl="1" indent="-342900">
              <a:buClr>
                <a:schemeClr val="tx2"/>
              </a:buClr>
              <a:buFont typeface="Wingdings" panose="05000000000000000000" pitchFamily="2" charset="2"/>
              <a:buChar char="ü"/>
            </a:pPr>
            <a:r>
              <a:rPr lang="en-US" sz="2000">
                <a:solidFill>
                  <a:srgbClr val="000000"/>
                </a:solidFill>
                <a:latin typeface="Arial"/>
                <a:ea typeface="Roboto"/>
                <a:cs typeface="Arial"/>
              </a:rPr>
              <a:t>Corrico OÜ</a:t>
            </a:r>
          </a:p>
          <a:p>
            <a:pPr marL="342900" indent="-342900">
              <a:buFont typeface="Wingdings"/>
              <a:buChar char="Ø"/>
            </a:pPr>
            <a:endParaRPr lang="en-US" sz="2400">
              <a:solidFill>
                <a:srgbClr val="000000"/>
              </a:solidFill>
              <a:latin typeface="Calibri"/>
              <a:ea typeface="Roboto"/>
              <a:cs typeface="Roboto"/>
            </a:endParaRPr>
          </a:p>
          <a:p>
            <a:pPr marL="342900" indent="-342900">
              <a:buFont typeface="Wingdings"/>
              <a:buChar char="Ø"/>
            </a:pPr>
            <a:endParaRPr lang="en-US" sz="2400">
              <a:solidFill>
                <a:srgbClr val="000000"/>
              </a:solidFill>
              <a:latin typeface="Calibri"/>
              <a:ea typeface="Roboto"/>
              <a:cs typeface="Roboto"/>
            </a:endParaRPr>
          </a:p>
        </p:txBody>
      </p:sp>
      <p:pic>
        <p:nvPicPr>
          <p:cNvPr id="3" name="Picture 2">
            <a:extLst>
              <a:ext uri="{FF2B5EF4-FFF2-40B4-BE49-F238E27FC236}">
                <a16:creationId xmlns:a16="http://schemas.microsoft.com/office/drawing/2014/main" id="{E441FB92-6C2D-69E9-B38A-82EB9F709749}"/>
              </a:ext>
            </a:extLst>
          </p:cNvPr>
          <p:cNvPicPr>
            <a:picLocks noChangeAspect="1"/>
          </p:cNvPicPr>
          <p:nvPr/>
        </p:nvPicPr>
        <p:blipFill>
          <a:blip r:embed="rId3"/>
          <a:stretch>
            <a:fillRect/>
          </a:stretch>
        </p:blipFill>
        <p:spPr>
          <a:xfrm>
            <a:off x="6020284" y="484601"/>
            <a:ext cx="5882999" cy="2730362"/>
          </a:xfrm>
          <a:prstGeom prst="rect">
            <a:avLst/>
          </a:prstGeom>
        </p:spPr>
      </p:pic>
    </p:spTree>
    <p:extLst>
      <p:ext uri="{BB962C8B-B14F-4D97-AF65-F5344CB8AC3E}">
        <p14:creationId xmlns:p14="http://schemas.microsoft.com/office/powerpoint/2010/main" val="405700600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 descr="A building with a glass wall&#10;&#10;Description automatically generated">
            <a:extLst>
              <a:ext uri="{FF2B5EF4-FFF2-40B4-BE49-F238E27FC236}">
                <a16:creationId xmlns:a16="http://schemas.microsoft.com/office/drawing/2014/main" id="{F24837C5-5F6C-B869-1A87-FE0B9A8747C7}"/>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l="15" r="15"/>
          <a:stretch>
            <a:fillRect/>
          </a:stretch>
        </p:blipFill>
        <p:spPr/>
      </p:pic>
      <p:sp>
        <p:nvSpPr>
          <p:cNvPr id="3" name="Title 2">
            <a:extLst>
              <a:ext uri="{FF2B5EF4-FFF2-40B4-BE49-F238E27FC236}">
                <a16:creationId xmlns:a16="http://schemas.microsoft.com/office/drawing/2014/main" id="{027AD8C5-BAF8-EC6A-34EE-4C05F2CA7BEC}"/>
              </a:ext>
            </a:extLst>
          </p:cNvPr>
          <p:cNvSpPr>
            <a:spLocks noGrp="1"/>
          </p:cNvSpPr>
          <p:nvPr>
            <p:ph type="title"/>
          </p:nvPr>
        </p:nvSpPr>
        <p:spPr>
          <a:xfrm>
            <a:off x="1106361" y="2414587"/>
            <a:ext cx="10299827" cy="1619251"/>
          </a:xfrm>
        </p:spPr>
        <p:txBody>
          <a:bodyPr/>
          <a:lstStyle/>
          <a:p>
            <a:pPr algn="ctr"/>
            <a:r>
              <a:rPr lang="et-EE" dirty="0"/>
              <a:t>Aitäh!</a:t>
            </a:r>
            <a:br>
              <a:rPr lang="et-EE" dirty="0"/>
            </a:br>
            <a:br>
              <a:rPr lang="et-EE" dirty="0"/>
            </a:br>
            <a:br>
              <a:rPr lang="et-EE" dirty="0"/>
            </a:br>
            <a:br>
              <a:rPr lang="et-EE" dirty="0"/>
            </a:br>
            <a:r>
              <a:rPr lang="et-EE" dirty="0"/>
              <a:t>mari.kalbin@sm.ee</a:t>
            </a:r>
          </a:p>
        </p:txBody>
      </p:sp>
      <p:sp>
        <p:nvSpPr>
          <p:cNvPr id="4" name="Text Placeholder 3">
            <a:extLst>
              <a:ext uri="{FF2B5EF4-FFF2-40B4-BE49-F238E27FC236}">
                <a16:creationId xmlns:a16="http://schemas.microsoft.com/office/drawing/2014/main" id="{970CCB05-AA06-2459-FFF6-A469F08BE241}"/>
              </a:ext>
            </a:extLst>
          </p:cNvPr>
          <p:cNvSpPr>
            <a:spLocks noGrp="1"/>
          </p:cNvSpPr>
          <p:nvPr>
            <p:ph type="body" sz="quarter" idx="13"/>
          </p:nvPr>
        </p:nvSpPr>
        <p:spPr/>
        <p:txBody>
          <a:bodyPr/>
          <a:lstStyle/>
          <a:p>
            <a:r>
              <a:rPr lang="et-EE"/>
              <a:t>Tõnu Tunnel</a:t>
            </a:r>
          </a:p>
        </p:txBody>
      </p:sp>
      <p:pic>
        <p:nvPicPr>
          <p:cNvPr id="6" name="Picture Placeholder 5" descr="A white dots on a black background&#10;&#10;Description automatically generated">
            <a:extLst>
              <a:ext uri="{FF2B5EF4-FFF2-40B4-BE49-F238E27FC236}">
                <a16:creationId xmlns:a16="http://schemas.microsoft.com/office/drawing/2014/main" id="{95166F9E-DA69-2B23-E9D7-675FECCD7EEB}"/>
              </a:ext>
            </a:extLst>
          </p:cNvPr>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t="3373" b="3373"/>
          <a:stretch>
            <a:fillRect/>
          </a:stretch>
        </p:blipFill>
        <p:spPr>
          <a:prstGeom prst="rect">
            <a:avLst/>
          </a:prstGeom>
        </p:spPr>
      </p:pic>
    </p:spTree>
    <p:extLst>
      <p:ext uri="{BB962C8B-B14F-4D97-AF65-F5344CB8AC3E}">
        <p14:creationId xmlns:p14="http://schemas.microsoft.com/office/powerpoint/2010/main" val="407870510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9B600-F499-729F-1759-6EF2444DBB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1B85C4-B01E-B7AB-7A3D-176962A16CD3}"/>
              </a:ext>
            </a:extLst>
          </p:cNvPr>
          <p:cNvSpPr>
            <a:spLocks noGrp="1"/>
          </p:cNvSpPr>
          <p:nvPr>
            <p:ph type="title"/>
          </p:nvPr>
        </p:nvSpPr>
        <p:spPr/>
        <p:txBody>
          <a:bodyPr anchor="ctr">
            <a:normAutofit fontScale="90000"/>
          </a:bodyPr>
          <a:lstStyle/>
          <a:p>
            <a:pPr algn="ctr">
              <a:buClr>
                <a:schemeClr val="tx2"/>
              </a:buClr>
            </a:pPr>
            <a:r>
              <a:rPr lang="et-EE" dirty="0">
                <a:latin typeface="Arial"/>
                <a:ea typeface="+mj-lt"/>
                <a:cs typeface="Arial"/>
              </a:rPr>
              <a:t>Tänased teemad:</a:t>
            </a:r>
            <a:br>
              <a:rPr lang="et-EE" dirty="0">
                <a:latin typeface="Arial"/>
                <a:ea typeface="+mj-lt"/>
                <a:cs typeface="Arial"/>
              </a:rPr>
            </a:br>
            <a:br>
              <a:rPr lang="et-EE" sz="4400" dirty="0">
                <a:latin typeface="Arial"/>
                <a:ea typeface="+mj-lt"/>
                <a:cs typeface="+mj-lt"/>
              </a:rPr>
            </a:br>
            <a:endParaRPr lang="et-EE" dirty="0">
              <a:ea typeface="+mj-lt"/>
              <a:cs typeface="+mj-lt"/>
            </a:endParaRPr>
          </a:p>
        </p:txBody>
      </p:sp>
      <p:sp>
        <p:nvSpPr>
          <p:cNvPr id="3" name="Teksti kohatäide 2">
            <a:extLst>
              <a:ext uri="{FF2B5EF4-FFF2-40B4-BE49-F238E27FC236}">
                <a16:creationId xmlns:a16="http://schemas.microsoft.com/office/drawing/2014/main" id="{34940237-D066-3EA8-DA6B-622F4F5F0BD6}"/>
              </a:ext>
            </a:extLst>
          </p:cNvPr>
          <p:cNvSpPr>
            <a:spLocks noGrp="1"/>
          </p:cNvSpPr>
          <p:nvPr>
            <p:ph type="body" sz="quarter" idx="10"/>
          </p:nvPr>
        </p:nvSpPr>
        <p:spPr/>
        <p:txBody>
          <a:bodyPr/>
          <a:lstStyle/>
          <a:p>
            <a:pPr>
              <a:buClr>
                <a:schemeClr val="tx2"/>
              </a:buClr>
              <a:buFont typeface="Wingdings" panose="05000000000000000000" pitchFamily="2" charset="2"/>
              <a:buChar char="Ø"/>
            </a:pPr>
            <a:endParaRPr lang="et-EE" dirty="0"/>
          </a:p>
          <a:p>
            <a:pPr>
              <a:buClr>
                <a:schemeClr val="tx2"/>
              </a:buClr>
              <a:buFont typeface="Wingdings" panose="05000000000000000000" pitchFamily="2" charset="2"/>
              <a:buChar char="Ø"/>
            </a:pPr>
            <a:r>
              <a:rPr lang="et-EE" dirty="0"/>
              <a:t>Töötingimuste ajutine kergendamine (P 21)</a:t>
            </a:r>
          </a:p>
          <a:p>
            <a:pPr>
              <a:buClr>
                <a:schemeClr val="tx2"/>
              </a:buClr>
              <a:buFont typeface="Wingdings" panose="05000000000000000000" pitchFamily="2" charset="2"/>
              <a:buChar char="Ø"/>
            </a:pPr>
            <a:r>
              <a:rPr lang="et-EE" dirty="0" err="1"/>
              <a:t>eKonsultatsioon</a:t>
            </a:r>
            <a:endParaRPr lang="et-EE" dirty="0"/>
          </a:p>
        </p:txBody>
      </p:sp>
    </p:spTree>
    <p:extLst>
      <p:ext uri="{BB962C8B-B14F-4D97-AF65-F5344CB8AC3E}">
        <p14:creationId xmlns:p14="http://schemas.microsoft.com/office/powerpoint/2010/main" val="160833233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2DB5E92-970C-0B0A-13B9-279E883709C5}"/>
              </a:ext>
            </a:extLst>
          </p:cNvPr>
          <p:cNvSpPr>
            <a:spLocks noGrp="1"/>
          </p:cNvSpPr>
          <p:nvPr>
            <p:ph type="title"/>
          </p:nvPr>
        </p:nvSpPr>
        <p:spPr>
          <a:xfrm>
            <a:off x="623886" y="790732"/>
            <a:ext cx="10944227" cy="3240000"/>
          </a:xfrm>
        </p:spPr>
        <p:txBody>
          <a:bodyPr anchor="ctr">
            <a:normAutofit/>
          </a:bodyPr>
          <a:lstStyle/>
          <a:p>
            <a:r>
              <a:rPr lang="fi-FI" sz="5400" err="1">
                <a:latin typeface="Arial"/>
                <a:ea typeface="Roboto Light"/>
                <a:cs typeface="Arial"/>
              </a:rPr>
              <a:t>Töötingimuste</a:t>
            </a:r>
            <a:r>
              <a:rPr lang="fi-FI" sz="5400">
                <a:latin typeface="Arial"/>
                <a:ea typeface="Roboto Light"/>
                <a:cs typeface="Arial"/>
              </a:rPr>
              <a:t> </a:t>
            </a:r>
            <a:r>
              <a:rPr lang="fi-FI" sz="5400" err="1">
                <a:latin typeface="Arial"/>
                <a:ea typeface="Roboto Light"/>
                <a:cs typeface="Arial"/>
              </a:rPr>
              <a:t>ajutine</a:t>
            </a:r>
            <a:r>
              <a:rPr lang="fi-FI" sz="5400">
                <a:latin typeface="Arial"/>
                <a:ea typeface="Roboto Light"/>
                <a:cs typeface="Arial"/>
              </a:rPr>
              <a:t> </a:t>
            </a:r>
            <a:r>
              <a:rPr lang="fi-FI" sz="5400" err="1">
                <a:latin typeface="Arial"/>
                <a:ea typeface="Roboto Light"/>
                <a:cs typeface="Arial"/>
              </a:rPr>
              <a:t>kergendamine</a:t>
            </a:r>
            <a:r>
              <a:rPr lang="fi-FI" sz="5400">
                <a:latin typeface="Arial"/>
                <a:ea typeface="Roboto Light"/>
                <a:cs typeface="Arial"/>
              </a:rPr>
              <a:t> (P21)</a:t>
            </a:r>
            <a:endParaRPr lang="fi-FI" sz="5400">
              <a:latin typeface="Arial" panose="020B0604020202020204" pitchFamily="34" charset="0"/>
              <a:cs typeface="Arial" panose="020B0604020202020204" pitchFamily="34" charset="0"/>
            </a:endParaRPr>
          </a:p>
        </p:txBody>
      </p:sp>
      <p:pic>
        <p:nvPicPr>
          <p:cNvPr id="4" name="Pilt 3">
            <a:extLst>
              <a:ext uri="{FF2B5EF4-FFF2-40B4-BE49-F238E27FC236}">
                <a16:creationId xmlns:a16="http://schemas.microsoft.com/office/drawing/2014/main" id="{DEA0C489-FDAB-4F4F-C8C5-925579819FD5}"/>
              </a:ext>
            </a:extLst>
          </p:cNvPr>
          <p:cNvPicPr>
            <a:picLocks noChangeAspect="1"/>
          </p:cNvPicPr>
          <p:nvPr/>
        </p:nvPicPr>
        <p:blipFill>
          <a:blip r:embed="rId3"/>
          <a:stretch>
            <a:fillRect/>
          </a:stretch>
        </p:blipFill>
        <p:spPr>
          <a:xfrm>
            <a:off x="375082" y="4447268"/>
            <a:ext cx="2443274" cy="2189314"/>
          </a:xfrm>
          <a:prstGeom prst="rect">
            <a:avLst/>
          </a:prstGeom>
        </p:spPr>
      </p:pic>
    </p:spTree>
    <p:extLst>
      <p:ext uri="{BB962C8B-B14F-4D97-AF65-F5344CB8AC3E}">
        <p14:creationId xmlns:p14="http://schemas.microsoft.com/office/powerpoint/2010/main" val="259854687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374698-5BFB-7045-48BA-B3488CF56808}"/>
              </a:ext>
            </a:extLst>
          </p:cNvPr>
          <p:cNvPicPr>
            <a:picLocks noChangeAspect="1"/>
          </p:cNvPicPr>
          <p:nvPr/>
        </p:nvPicPr>
        <p:blipFill>
          <a:blip r:embed="rId2"/>
          <a:stretch>
            <a:fillRect/>
          </a:stretch>
        </p:blipFill>
        <p:spPr>
          <a:xfrm>
            <a:off x="1189813" y="68263"/>
            <a:ext cx="9812373" cy="6721475"/>
          </a:xfrm>
          <a:prstGeom prst="rect">
            <a:avLst/>
          </a:prstGeom>
          <a:noFill/>
        </p:spPr>
      </p:pic>
    </p:spTree>
    <p:extLst>
      <p:ext uri="{BB962C8B-B14F-4D97-AF65-F5344CB8AC3E}">
        <p14:creationId xmlns:p14="http://schemas.microsoft.com/office/powerpoint/2010/main" val="277822837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B3A8F-1A62-8EDE-3F2C-340C827C773F}"/>
              </a:ext>
            </a:extLst>
          </p:cNvPr>
          <p:cNvSpPr>
            <a:spLocks noGrp="1"/>
          </p:cNvSpPr>
          <p:nvPr>
            <p:ph type="title"/>
          </p:nvPr>
        </p:nvSpPr>
        <p:spPr/>
        <p:txBody>
          <a:bodyPr/>
          <a:lstStyle/>
          <a:p>
            <a:pPr algn="ctr"/>
            <a:r>
              <a:rPr lang="et-EE" sz="3600">
                <a:latin typeface="Arial"/>
                <a:ea typeface="Roboto Light"/>
                <a:cs typeface="Arial"/>
              </a:rPr>
              <a:t>Töötamise võimaldamine ajutise töövõimetuse (ATV) ajal alates 61/31</a:t>
            </a:r>
            <a:endParaRPr lang="en-US">
              <a:ea typeface="Roboto Light"/>
            </a:endParaRPr>
          </a:p>
        </p:txBody>
      </p:sp>
      <p:sp>
        <p:nvSpPr>
          <p:cNvPr id="3" name="Text Placeholder 2">
            <a:extLst>
              <a:ext uri="{FF2B5EF4-FFF2-40B4-BE49-F238E27FC236}">
                <a16:creationId xmlns:a16="http://schemas.microsoft.com/office/drawing/2014/main" id="{8CE6C9FE-B69E-34B6-CC11-256AD3A3BCD6}"/>
              </a:ext>
            </a:extLst>
          </p:cNvPr>
          <p:cNvSpPr>
            <a:spLocks noGrp="1"/>
          </p:cNvSpPr>
          <p:nvPr>
            <p:ph type="body" sz="quarter" idx="12"/>
          </p:nvPr>
        </p:nvSpPr>
        <p:spPr/>
        <p:txBody>
          <a:bodyPr vert="horz" wrap="square" lIns="91440" tIns="45720" rIns="91440" bIns="0" rtlCol="0" anchor="t">
            <a:normAutofit/>
          </a:bodyPr>
          <a:lstStyle/>
          <a:p>
            <a:pPr marL="269875" indent="-269875">
              <a:buClr>
                <a:schemeClr val="tx2"/>
              </a:buClr>
              <a:buFont typeface="Wingdings" panose="020B0604020202020204" pitchFamily="34" charset="0"/>
              <a:buChar char="Ø"/>
            </a:pPr>
            <a:r>
              <a:rPr lang="en-US" sz="2400" err="1">
                <a:latin typeface="Arial"/>
                <a:ea typeface="+mn-lt"/>
                <a:cs typeface="+mn-lt"/>
              </a:rPr>
              <a:t>Töövõimetuslehte</a:t>
            </a:r>
            <a:r>
              <a:rPr lang="en-US" sz="2400">
                <a:latin typeface="Arial"/>
                <a:ea typeface="+mn-lt"/>
                <a:cs typeface="+mn-lt"/>
              </a:rPr>
              <a:t> P21 (</a:t>
            </a:r>
            <a:r>
              <a:rPr lang="en-US" sz="2400" err="1">
                <a:latin typeface="Arial"/>
                <a:ea typeface="+mn-lt"/>
                <a:cs typeface="+mn-lt"/>
              </a:rPr>
              <a:t>põhjus</a:t>
            </a:r>
            <a:r>
              <a:rPr lang="en-US" sz="2400">
                <a:latin typeface="Arial"/>
                <a:ea typeface="+mn-lt"/>
                <a:cs typeface="+mn-lt"/>
              </a:rPr>
              <a:t> 21) </a:t>
            </a:r>
            <a:r>
              <a:rPr lang="en-US" sz="2400" err="1">
                <a:latin typeface="Arial"/>
                <a:ea typeface="+mn-lt"/>
                <a:cs typeface="+mn-lt"/>
              </a:rPr>
              <a:t>saab</a:t>
            </a:r>
            <a:r>
              <a:rPr lang="en-US" sz="2400">
                <a:latin typeface="Arial"/>
                <a:ea typeface="+mn-lt"/>
                <a:cs typeface="+mn-lt"/>
              </a:rPr>
              <a:t> </a:t>
            </a:r>
            <a:r>
              <a:rPr lang="en-US" sz="2400" err="1">
                <a:latin typeface="Arial"/>
                <a:ea typeface="+mn-lt"/>
                <a:cs typeface="+mn-lt"/>
              </a:rPr>
              <a:t>avada</a:t>
            </a:r>
            <a:r>
              <a:rPr lang="en-US" sz="2400">
                <a:latin typeface="Arial"/>
                <a:ea typeface="+mn-lt"/>
                <a:cs typeface="+mn-lt"/>
              </a:rPr>
              <a:t>, </a:t>
            </a:r>
            <a:r>
              <a:rPr lang="en-US" sz="2400" err="1">
                <a:latin typeface="Arial"/>
                <a:ea typeface="+mn-lt"/>
                <a:cs typeface="+mn-lt"/>
              </a:rPr>
              <a:t>muuta</a:t>
            </a:r>
            <a:r>
              <a:rPr lang="en-US" sz="2400">
                <a:latin typeface="Arial"/>
                <a:ea typeface="+mn-lt"/>
                <a:cs typeface="+mn-lt"/>
              </a:rPr>
              <a:t>, </a:t>
            </a:r>
            <a:r>
              <a:rPr lang="en-US" sz="2400" err="1">
                <a:latin typeface="Arial"/>
                <a:ea typeface="+mn-lt"/>
                <a:cs typeface="+mn-lt"/>
              </a:rPr>
              <a:t>kehtetuks</a:t>
            </a:r>
            <a:r>
              <a:rPr lang="en-US" sz="2400">
                <a:latin typeface="Arial"/>
                <a:ea typeface="+mn-lt"/>
                <a:cs typeface="+mn-lt"/>
              </a:rPr>
              <a:t> </a:t>
            </a:r>
            <a:r>
              <a:rPr lang="en-US" sz="2400" err="1">
                <a:latin typeface="Arial"/>
                <a:ea typeface="+mn-lt"/>
                <a:cs typeface="+mn-lt"/>
              </a:rPr>
              <a:t>tunnistada</a:t>
            </a:r>
            <a:r>
              <a:rPr lang="en-US" sz="2400">
                <a:latin typeface="Arial"/>
                <a:ea typeface="+mn-lt"/>
                <a:cs typeface="+mn-lt"/>
              </a:rPr>
              <a:t> ja </a:t>
            </a:r>
            <a:r>
              <a:rPr lang="en-US" sz="2400" err="1">
                <a:latin typeface="Arial"/>
                <a:ea typeface="+mn-lt"/>
                <a:cs typeface="+mn-lt"/>
              </a:rPr>
              <a:t>lõpetada</a:t>
            </a:r>
            <a:r>
              <a:rPr lang="en-US" sz="2400">
                <a:latin typeface="Arial"/>
                <a:ea typeface="+mn-lt"/>
                <a:cs typeface="+mn-lt"/>
              </a:rPr>
              <a:t> </a:t>
            </a:r>
            <a:r>
              <a:rPr lang="en-US" sz="2400" err="1">
                <a:latin typeface="Arial"/>
                <a:ea typeface="+mn-lt"/>
                <a:cs typeface="+mn-lt"/>
              </a:rPr>
              <a:t>ainult</a:t>
            </a:r>
            <a:r>
              <a:rPr lang="en-US" sz="2400">
                <a:latin typeface="Arial"/>
                <a:ea typeface="+mn-lt"/>
                <a:cs typeface="+mn-lt"/>
              </a:rPr>
              <a:t> </a:t>
            </a:r>
            <a:r>
              <a:rPr lang="en-US" sz="2400" err="1">
                <a:latin typeface="Arial"/>
                <a:ea typeface="+mn-lt"/>
                <a:cs typeface="+mn-lt"/>
              </a:rPr>
              <a:t>arst</a:t>
            </a:r>
            <a:r>
              <a:rPr lang="en-US" sz="2400">
                <a:latin typeface="Arial"/>
                <a:ea typeface="+mn-lt"/>
                <a:cs typeface="+mn-lt"/>
              </a:rPr>
              <a:t>. </a:t>
            </a:r>
            <a:endParaRPr lang="en-US" sz="2400">
              <a:latin typeface="Arial"/>
              <a:cs typeface="+mn-lt"/>
            </a:endParaRPr>
          </a:p>
          <a:p>
            <a:pPr marL="269875" indent="-269875">
              <a:buClr>
                <a:schemeClr val="tx2"/>
              </a:buClr>
              <a:buFont typeface="Wingdings" panose="020B0604020202020204" pitchFamily="34" charset="0"/>
              <a:buChar char="Ø"/>
            </a:pPr>
            <a:endParaRPr lang="en-US" sz="2400">
              <a:latin typeface="Arial"/>
              <a:ea typeface="+mn-lt"/>
              <a:cs typeface="+mn-lt"/>
            </a:endParaRPr>
          </a:p>
          <a:p>
            <a:pPr marL="269875" indent="-269875">
              <a:buClr>
                <a:schemeClr val="tx2"/>
              </a:buClr>
              <a:buFont typeface="Wingdings" panose="020B0604020202020204" pitchFamily="34" charset="0"/>
              <a:buChar char="Ø"/>
            </a:pPr>
            <a:r>
              <a:rPr lang="en-US" sz="2400">
                <a:latin typeface="Arial"/>
                <a:ea typeface="+mn-lt"/>
                <a:cs typeface="+mn-lt"/>
              </a:rPr>
              <a:t>P21 </a:t>
            </a:r>
            <a:r>
              <a:rPr lang="en-US" sz="2400" err="1">
                <a:latin typeface="Arial"/>
                <a:ea typeface="+mn-lt"/>
                <a:cs typeface="+mn-lt"/>
              </a:rPr>
              <a:t>järglehte</a:t>
            </a:r>
            <a:r>
              <a:rPr lang="en-US" sz="2400">
                <a:latin typeface="Arial"/>
                <a:ea typeface="+mn-lt"/>
                <a:cs typeface="+mn-lt"/>
              </a:rPr>
              <a:t> </a:t>
            </a:r>
            <a:r>
              <a:rPr lang="en-US" sz="2400" err="1">
                <a:latin typeface="Arial"/>
                <a:ea typeface="+mn-lt"/>
                <a:cs typeface="+mn-lt"/>
              </a:rPr>
              <a:t>tohib</a:t>
            </a:r>
            <a:r>
              <a:rPr lang="en-US" sz="2400">
                <a:latin typeface="Arial"/>
                <a:ea typeface="+mn-lt"/>
                <a:cs typeface="+mn-lt"/>
              </a:rPr>
              <a:t> </a:t>
            </a:r>
            <a:r>
              <a:rPr lang="en-US" sz="2400" err="1">
                <a:latin typeface="Arial"/>
                <a:ea typeface="+mn-lt"/>
                <a:cs typeface="+mn-lt"/>
              </a:rPr>
              <a:t>väljastada</a:t>
            </a:r>
            <a:r>
              <a:rPr lang="en-US" sz="2400">
                <a:latin typeface="Arial"/>
                <a:ea typeface="+mn-lt"/>
                <a:cs typeface="+mn-lt"/>
              </a:rPr>
              <a:t>, </a:t>
            </a:r>
            <a:r>
              <a:rPr lang="en-US" sz="2400" err="1">
                <a:latin typeface="Arial"/>
                <a:ea typeface="+mn-lt"/>
                <a:cs typeface="+mn-lt"/>
              </a:rPr>
              <a:t>kui</a:t>
            </a:r>
            <a:r>
              <a:rPr lang="en-US" sz="2400">
                <a:latin typeface="Arial"/>
                <a:ea typeface="+mn-lt"/>
                <a:cs typeface="+mn-lt"/>
              </a:rPr>
              <a:t> </a:t>
            </a:r>
            <a:r>
              <a:rPr lang="en-US" sz="2400" err="1">
                <a:latin typeface="Arial"/>
                <a:ea typeface="+mn-lt"/>
                <a:cs typeface="+mn-lt"/>
              </a:rPr>
              <a:t>töötingimuste</a:t>
            </a:r>
            <a:r>
              <a:rPr lang="en-US" sz="2400">
                <a:latin typeface="Arial"/>
                <a:ea typeface="+mn-lt"/>
                <a:cs typeface="+mn-lt"/>
              </a:rPr>
              <a:t> </a:t>
            </a:r>
            <a:r>
              <a:rPr lang="en-US" sz="2400" err="1">
                <a:latin typeface="Arial"/>
                <a:ea typeface="+mn-lt"/>
                <a:cs typeface="+mn-lt"/>
              </a:rPr>
              <a:t>ajutine</a:t>
            </a:r>
            <a:r>
              <a:rPr lang="en-US" sz="2400">
                <a:latin typeface="Arial"/>
                <a:ea typeface="+mn-lt"/>
                <a:cs typeface="+mn-lt"/>
              </a:rPr>
              <a:t> </a:t>
            </a:r>
            <a:r>
              <a:rPr lang="en-US" sz="2400" err="1">
                <a:latin typeface="Arial"/>
                <a:ea typeface="+mn-lt"/>
                <a:cs typeface="+mn-lt"/>
              </a:rPr>
              <a:t>kergendamine</a:t>
            </a:r>
            <a:r>
              <a:rPr lang="en-US" sz="2400">
                <a:latin typeface="Arial"/>
                <a:ea typeface="+mn-lt"/>
                <a:cs typeface="+mn-lt"/>
              </a:rPr>
              <a:t> </a:t>
            </a:r>
            <a:r>
              <a:rPr lang="en-US" sz="2400" err="1">
                <a:latin typeface="Arial"/>
                <a:ea typeface="+mn-lt"/>
                <a:cs typeface="+mn-lt"/>
              </a:rPr>
              <a:t>kestab</a:t>
            </a:r>
            <a:r>
              <a:rPr lang="en-US" sz="2400">
                <a:latin typeface="Arial"/>
                <a:ea typeface="+mn-lt"/>
                <a:cs typeface="+mn-lt"/>
              </a:rPr>
              <a:t> </a:t>
            </a:r>
            <a:r>
              <a:rPr lang="en-US" sz="2400" err="1">
                <a:latin typeface="Arial"/>
                <a:ea typeface="+mn-lt"/>
                <a:cs typeface="+mn-lt"/>
              </a:rPr>
              <a:t>eelduslikult</a:t>
            </a:r>
            <a:r>
              <a:rPr lang="en-US" sz="2400">
                <a:latin typeface="Arial"/>
                <a:ea typeface="+mn-lt"/>
                <a:cs typeface="+mn-lt"/>
              </a:rPr>
              <a:t> 30 </a:t>
            </a:r>
            <a:r>
              <a:rPr lang="en-US" sz="2400" err="1">
                <a:latin typeface="Arial"/>
                <a:ea typeface="+mn-lt"/>
                <a:cs typeface="+mn-lt"/>
              </a:rPr>
              <a:t>päeva</a:t>
            </a:r>
            <a:r>
              <a:rPr lang="en-US" sz="2400">
                <a:latin typeface="Arial"/>
                <a:ea typeface="+mn-lt"/>
                <a:cs typeface="+mn-lt"/>
              </a:rPr>
              <a:t> ja </a:t>
            </a:r>
            <a:r>
              <a:rPr lang="en-US" sz="2400" err="1">
                <a:latin typeface="Arial"/>
                <a:ea typeface="+mn-lt"/>
                <a:cs typeface="+mn-lt"/>
              </a:rPr>
              <a:t>järglehte</a:t>
            </a:r>
            <a:r>
              <a:rPr lang="en-US" sz="2400">
                <a:latin typeface="Arial"/>
                <a:ea typeface="+mn-lt"/>
                <a:cs typeface="+mn-lt"/>
              </a:rPr>
              <a:t> </a:t>
            </a:r>
            <a:r>
              <a:rPr lang="en-US" sz="2400" err="1">
                <a:latin typeface="Arial"/>
                <a:ea typeface="+mn-lt"/>
                <a:cs typeface="+mn-lt"/>
              </a:rPr>
              <a:t>võib</a:t>
            </a:r>
            <a:r>
              <a:rPr lang="en-US" sz="2400">
                <a:latin typeface="Arial"/>
                <a:ea typeface="+mn-lt"/>
                <a:cs typeface="+mn-lt"/>
              </a:rPr>
              <a:t> </a:t>
            </a:r>
            <a:r>
              <a:rPr lang="en-US" sz="2400" err="1">
                <a:latin typeface="Arial"/>
                <a:ea typeface="+mn-lt"/>
                <a:cs typeface="+mn-lt"/>
              </a:rPr>
              <a:t>väljastada</a:t>
            </a:r>
            <a:r>
              <a:rPr lang="en-US" sz="2400">
                <a:latin typeface="Arial"/>
                <a:ea typeface="+mn-lt"/>
                <a:cs typeface="+mn-lt"/>
              </a:rPr>
              <a:t> kuni </a:t>
            </a:r>
            <a:r>
              <a:rPr lang="en-US" sz="2400" err="1">
                <a:latin typeface="Arial"/>
                <a:ea typeface="+mn-lt"/>
                <a:cs typeface="+mn-lt"/>
              </a:rPr>
              <a:t>Tervisekassa</a:t>
            </a:r>
            <a:r>
              <a:rPr lang="en-US" sz="2400">
                <a:latin typeface="Arial"/>
                <a:ea typeface="+mn-lt"/>
                <a:cs typeface="+mn-lt"/>
              </a:rPr>
              <a:t> </a:t>
            </a:r>
            <a:r>
              <a:rPr lang="en-US" sz="2400" err="1">
                <a:latin typeface="Arial"/>
                <a:ea typeface="+mn-lt"/>
                <a:cs typeface="+mn-lt"/>
              </a:rPr>
              <a:t>hüvitatava</a:t>
            </a:r>
            <a:r>
              <a:rPr lang="en-US" sz="2400">
                <a:latin typeface="Arial"/>
                <a:ea typeface="+mn-lt"/>
                <a:cs typeface="+mn-lt"/>
              </a:rPr>
              <a:t> </a:t>
            </a:r>
            <a:r>
              <a:rPr lang="en-US" sz="2400" err="1">
                <a:latin typeface="Arial"/>
                <a:ea typeface="+mn-lt"/>
                <a:cs typeface="+mn-lt"/>
              </a:rPr>
              <a:t>perioodi</a:t>
            </a:r>
            <a:r>
              <a:rPr lang="en-US" sz="2400">
                <a:latin typeface="Arial"/>
                <a:ea typeface="+mn-lt"/>
                <a:cs typeface="+mn-lt"/>
              </a:rPr>
              <a:t> </a:t>
            </a:r>
            <a:r>
              <a:rPr lang="en-US" sz="2400" err="1">
                <a:latin typeface="Arial"/>
                <a:ea typeface="+mn-lt"/>
                <a:cs typeface="+mn-lt"/>
              </a:rPr>
              <a:t>lõpuni</a:t>
            </a:r>
            <a:r>
              <a:rPr lang="en-US" sz="2400">
                <a:latin typeface="Arial"/>
                <a:ea typeface="+mn-lt"/>
                <a:cs typeface="+mn-lt"/>
              </a:rPr>
              <a:t> (182 </a:t>
            </a:r>
            <a:r>
              <a:rPr lang="en-US" sz="2400" err="1">
                <a:latin typeface="Arial"/>
                <a:ea typeface="+mn-lt"/>
                <a:cs typeface="+mn-lt"/>
              </a:rPr>
              <a:t>päeva</a:t>
            </a:r>
            <a:r>
              <a:rPr lang="en-US" sz="2400">
                <a:latin typeface="Arial"/>
                <a:ea typeface="+mn-lt"/>
                <a:cs typeface="+mn-lt"/>
              </a:rPr>
              <a:t>). </a:t>
            </a:r>
            <a:endParaRPr lang="en-US" sz="2400">
              <a:latin typeface="Arial"/>
              <a:cs typeface="+mn-lt"/>
            </a:endParaRPr>
          </a:p>
          <a:p>
            <a:pPr marL="269875" indent="-269875">
              <a:buClr>
                <a:schemeClr val="tx2"/>
              </a:buClr>
              <a:buFont typeface="Wingdings" panose="020B0604020202020204" pitchFamily="34" charset="0"/>
              <a:buChar char="Ø"/>
            </a:pPr>
            <a:endParaRPr lang="en-US" sz="2400">
              <a:latin typeface="Arial"/>
              <a:ea typeface="+mn-lt"/>
              <a:cs typeface="+mn-lt"/>
            </a:endParaRPr>
          </a:p>
          <a:p>
            <a:pPr marL="269875" indent="-269875">
              <a:buClr>
                <a:schemeClr val="tx2"/>
              </a:buClr>
              <a:buFont typeface="Wingdings" panose="020B0604020202020204" pitchFamily="34" charset="0"/>
              <a:buChar char="Ø"/>
            </a:pPr>
            <a:r>
              <a:rPr lang="en-US" sz="2400">
                <a:latin typeface="Arial"/>
                <a:ea typeface="+mn-lt"/>
                <a:cs typeface="+mn-lt"/>
              </a:rPr>
              <a:t>TVL P21 </a:t>
            </a:r>
            <a:r>
              <a:rPr lang="en-US" sz="2400" err="1">
                <a:latin typeface="Arial"/>
                <a:ea typeface="+mn-lt"/>
                <a:cs typeface="+mn-lt"/>
              </a:rPr>
              <a:t>saab</a:t>
            </a:r>
            <a:r>
              <a:rPr lang="en-US" sz="2400">
                <a:latin typeface="Arial"/>
                <a:ea typeface="+mn-lt"/>
                <a:cs typeface="+mn-lt"/>
              </a:rPr>
              <a:t> </a:t>
            </a:r>
            <a:r>
              <a:rPr lang="en-US" sz="2400" err="1">
                <a:latin typeface="Arial"/>
                <a:ea typeface="+mn-lt"/>
                <a:cs typeface="+mn-lt"/>
              </a:rPr>
              <a:t>avada</a:t>
            </a:r>
            <a:r>
              <a:rPr lang="en-US" sz="2400">
                <a:latin typeface="Arial"/>
                <a:ea typeface="+mn-lt"/>
                <a:cs typeface="+mn-lt"/>
              </a:rPr>
              <a:t> </a:t>
            </a:r>
            <a:r>
              <a:rPr lang="en-US" sz="2400" err="1">
                <a:latin typeface="Arial"/>
                <a:ea typeface="+mn-lt"/>
                <a:cs typeface="+mn-lt"/>
              </a:rPr>
              <a:t>etteulatuvalt</a:t>
            </a:r>
            <a:r>
              <a:rPr lang="en-US" sz="2400">
                <a:latin typeface="Arial"/>
                <a:ea typeface="+mn-lt"/>
                <a:cs typeface="+mn-lt"/>
              </a:rPr>
              <a:t>, kuni 30 </a:t>
            </a:r>
            <a:r>
              <a:rPr lang="en-US" sz="2400" err="1">
                <a:latin typeface="Arial"/>
                <a:ea typeface="+mn-lt"/>
                <a:cs typeface="+mn-lt"/>
              </a:rPr>
              <a:t>päeva</a:t>
            </a:r>
            <a:r>
              <a:rPr lang="en-US" sz="2400">
                <a:latin typeface="Arial"/>
                <a:ea typeface="+mn-lt"/>
                <a:cs typeface="+mn-lt"/>
              </a:rPr>
              <a:t> </a:t>
            </a:r>
            <a:r>
              <a:rPr lang="en-US" sz="2400" err="1">
                <a:latin typeface="Arial"/>
                <a:ea typeface="+mn-lt"/>
                <a:cs typeface="+mn-lt"/>
              </a:rPr>
              <a:t>enne</a:t>
            </a:r>
            <a:r>
              <a:rPr lang="en-US" sz="2400">
                <a:latin typeface="Arial"/>
                <a:ea typeface="+mn-lt"/>
                <a:cs typeface="+mn-lt"/>
              </a:rPr>
              <a:t> </a:t>
            </a:r>
            <a:r>
              <a:rPr lang="en-US" sz="2400" err="1">
                <a:latin typeface="Arial"/>
                <a:ea typeface="+mn-lt"/>
                <a:cs typeface="+mn-lt"/>
              </a:rPr>
              <a:t>kehtima</a:t>
            </a:r>
            <a:r>
              <a:rPr lang="en-US" sz="2400">
                <a:latin typeface="Arial"/>
                <a:ea typeface="+mn-lt"/>
                <a:cs typeface="+mn-lt"/>
              </a:rPr>
              <a:t> </a:t>
            </a:r>
            <a:r>
              <a:rPr lang="en-US" sz="2400" err="1">
                <a:latin typeface="Arial"/>
                <a:ea typeface="+mn-lt"/>
                <a:cs typeface="+mn-lt"/>
              </a:rPr>
              <a:t>hakkamist</a:t>
            </a:r>
            <a:r>
              <a:rPr lang="en-US" sz="2400">
                <a:latin typeface="Arial"/>
                <a:ea typeface="+mn-lt"/>
                <a:cs typeface="+mn-lt"/>
              </a:rPr>
              <a:t>, </a:t>
            </a:r>
            <a:r>
              <a:rPr lang="en-US" sz="2400" err="1">
                <a:latin typeface="Arial"/>
                <a:ea typeface="+mn-lt"/>
                <a:cs typeface="+mn-lt"/>
              </a:rPr>
              <a:t>kuid</a:t>
            </a:r>
            <a:r>
              <a:rPr lang="en-US" sz="2400">
                <a:latin typeface="Arial"/>
                <a:ea typeface="+mn-lt"/>
                <a:cs typeface="+mn-lt"/>
              </a:rPr>
              <a:t> </a:t>
            </a:r>
            <a:r>
              <a:rPr lang="en-US" sz="2400" err="1">
                <a:latin typeface="Arial"/>
                <a:ea typeface="+mn-lt"/>
                <a:cs typeface="+mn-lt"/>
              </a:rPr>
              <a:t>töövabastuse</a:t>
            </a:r>
            <a:r>
              <a:rPr lang="en-US" sz="2400">
                <a:latin typeface="Arial"/>
                <a:ea typeface="+mn-lt"/>
                <a:cs typeface="+mn-lt"/>
              </a:rPr>
              <a:t> </a:t>
            </a:r>
            <a:r>
              <a:rPr lang="en-US" sz="2400" err="1">
                <a:latin typeface="Arial"/>
                <a:ea typeface="+mn-lt"/>
                <a:cs typeface="+mn-lt"/>
              </a:rPr>
              <a:t>periood</a:t>
            </a:r>
            <a:r>
              <a:rPr lang="en-US" sz="2400">
                <a:latin typeface="Arial"/>
                <a:ea typeface="+mn-lt"/>
                <a:cs typeface="+mn-lt"/>
              </a:rPr>
              <a:t> (P21 </a:t>
            </a:r>
            <a:r>
              <a:rPr lang="en-US" sz="2400" err="1">
                <a:latin typeface="Arial"/>
                <a:ea typeface="+mn-lt"/>
                <a:cs typeface="+mn-lt"/>
              </a:rPr>
              <a:t>korral</a:t>
            </a:r>
            <a:r>
              <a:rPr lang="en-US" sz="2400">
                <a:latin typeface="Arial"/>
                <a:ea typeface="+mn-lt"/>
                <a:cs typeface="+mn-lt"/>
              </a:rPr>
              <a:t> </a:t>
            </a:r>
            <a:r>
              <a:rPr lang="en-US" sz="2400" err="1">
                <a:latin typeface="Arial"/>
                <a:ea typeface="+mn-lt"/>
                <a:cs typeface="+mn-lt"/>
              </a:rPr>
              <a:t>töötamise</a:t>
            </a:r>
            <a:r>
              <a:rPr lang="en-US" sz="2400">
                <a:latin typeface="Arial"/>
                <a:ea typeface="+mn-lt"/>
                <a:cs typeface="+mn-lt"/>
              </a:rPr>
              <a:t> </a:t>
            </a:r>
            <a:r>
              <a:rPr lang="en-US" sz="2400" err="1">
                <a:latin typeface="Arial"/>
                <a:ea typeface="+mn-lt"/>
                <a:cs typeface="+mn-lt"/>
              </a:rPr>
              <a:t>alguse</a:t>
            </a:r>
            <a:r>
              <a:rPr lang="en-US" sz="2400">
                <a:latin typeface="Arial"/>
                <a:ea typeface="+mn-lt"/>
                <a:cs typeface="+mn-lt"/>
              </a:rPr>
              <a:t> </a:t>
            </a:r>
            <a:r>
              <a:rPr lang="en-US" sz="2400" err="1">
                <a:latin typeface="Arial"/>
                <a:ea typeface="+mn-lt"/>
                <a:cs typeface="+mn-lt"/>
              </a:rPr>
              <a:t>kuupäev</a:t>
            </a:r>
            <a:r>
              <a:rPr lang="en-US" sz="2400">
                <a:latin typeface="Arial"/>
                <a:ea typeface="+mn-lt"/>
                <a:cs typeface="+mn-lt"/>
              </a:rPr>
              <a:t>) </a:t>
            </a:r>
            <a:r>
              <a:rPr lang="en-US" sz="2400" err="1">
                <a:latin typeface="Arial"/>
                <a:ea typeface="+mn-lt"/>
                <a:cs typeface="+mn-lt"/>
              </a:rPr>
              <a:t>ei</a:t>
            </a:r>
            <a:r>
              <a:rPr lang="en-US" sz="2400">
                <a:latin typeface="Arial"/>
                <a:ea typeface="+mn-lt"/>
                <a:cs typeface="+mn-lt"/>
              </a:rPr>
              <a:t> </a:t>
            </a:r>
            <a:r>
              <a:rPr lang="en-US" sz="2400" err="1">
                <a:latin typeface="Arial"/>
                <a:ea typeface="+mn-lt"/>
                <a:cs typeface="+mn-lt"/>
              </a:rPr>
              <a:t>saa</a:t>
            </a:r>
            <a:r>
              <a:rPr lang="en-US" sz="2400">
                <a:latin typeface="Arial"/>
                <a:ea typeface="+mn-lt"/>
                <a:cs typeface="+mn-lt"/>
              </a:rPr>
              <a:t> alata </a:t>
            </a:r>
            <a:r>
              <a:rPr lang="en-US" sz="2400" err="1">
                <a:latin typeface="Arial"/>
                <a:ea typeface="+mn-lt"/>
                <a:cs typeface="+mn-lt"/>
              </a:rPr>
              <a:t>varem</a:t>
            </a:r>
            <a:r>
              <a:rPr lang="en-US" sz="2400">
                <a:latin typeface="Arial"/>
                <a:ea typeface="+mn-lt"/>
                <a:cs typeface="+mn-lt"/>
              </a:rPr>
              <a:t> </a:t>
            </a:r>
            <a:r>
              <a:rPr lang="en-US" sz="2400" err="1">
                <a:latin typeface="Arial"/>
                <a:ea typeface="+mn-lt"/>
                <a:cs typeface="+mn-lt"/>
              </a:rPr>
              <a:t>kui</a:t>
            </a:r>
            <a:r>
              <a:rPr lang="en-US" sz="2400">
                <a:latin typeface="Arial"/>
                <a:ea typeface="+mn-lt"/>
                <a:cs typeface="+mn-lt"/>
              </a:rPr>
              <a:t> </a:t>
            </a:r>
            <a:r>
              <a:rPr lang="en-US" sz="2400" err="1">
                <a:latin typeface="Arial"/>
                <a:ea typeface="+mn-lt"/>
                <a:cs typeface="+mn-lt"/>
              </a:rPr>
              <a:t>töövõimetuslehe</a:t>
            </a:r>
            <a:r>
              <a:rPr lang="en-US" sz="2400">
                <a:latin typeface="Arial"/>
                <a:ea typeface="+mn-lt"/>
                <a:cs typeface="+mn-lt"/>
              </a:rPr>
              <a:t> 61. </a:t>
            </a:r>
            <a:r>
              <a:rPr lang="en-US" sz="2400" err="1">
                <a:latin typeface="Arial"/>
                <a:ea typeface="+mn-lt"/>
                <a:cs typeface="+mn-lt"/>
              </a:rPr>
              <a:t>päevast</a:t>
            </a:r>
            <a:r>
              <a:rPr lang="en-US" sz="2400">
                <a:latin typeface="Arial"/>
                <a:ea typeface="+mn-lt"/>
                <a:cs typeface="+mn-lt"/>
              </a:rPr>
              <a:t>.</a:t>
            </a:r>
            <a:endParaRPr lang="en-US" sz="2400">
              <a:latin typeface="Arial"/>
              <a:cs typeface="Roboto"/>
            </a:endParaRPr>
          </a:p>
        </p:txBody>
      </p:sp>
    </p:spTree>
    <p:extLst>
      <p:ext uri="{BB962C8B-B14F-4D97-AF65-F5344CB8AC3E}">
        <p14:creationId xmlns:p14="http://schemas.microsoft.com/office/powerpoint/2010/main" val="298228425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53B9B-F34C-0692-B833-6B37875A37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D254B2-1CDD-1671-E0DC-FD9CD9BA6E41}"/>
              </a:ext>
            </a:extLst>
          </p:cNvPr>
          <p:cNvSpPr>
            <a:spLocks noGrp="1"/>
          </p:cNvSpPr>
          <p:nvPr>
            <p:ph type="title"/>
          </p:nvPr>
        </p:nvSpPr>
        <p:spPr/>
        <p:txBody>
          <a:bodyPr/>
          <a:lstStyle/>
          <a:p>
            <a:pPr algn="ctr"/>
            <a:r>
              <a:rPr lang="et-EE" sz="3600">
                <a:latin typeface="Arial"/>
                <a:ea typeface="Roboto Light"/>
                <a:cs typeface="Arial"/>
              </a:rPr>
              <a:t>Juhendid</a:t>
            </a:r>
            <a:endParaRPr lang="en-US"/>
          </a:p>
        </p:txBody>
      </p:sp>
      <p:sp>
        <p:nvSpPr>
          <p:cNvPr id="3" name="Text Placeholder 2">
            <a:extLst>
              <a:ext uri="{FF2B5EF4-FFF2-40B4-BE49-F238E27FC236}">
                <a16:creationId xmlns:a16="http://schemas.microsoft.com/office/drawing/2014/main" id="{DEBC966B-C642-EEA5-A660-C14FFD6C5CA8}"/>
              </a:ext>
            </a:extLst>
          </p:cNvPr>
          <p:cNvSpPr>
            <a:spLocks noGrp="1"/>
          </p:cNvSpPr>
          <p:nvPr>
            <p:ph type="body" sz="quarter" idx="12"/>
          </p:nvPr>
        </p:nvSpPr>
        <p:spPr/>
        <p:txBody>
          <a:bodyPr vert="horz" wrap="square" lIns="91440" tIns="45720" rIns="91440" bIns="0" rtlCol="0" anchor="t">
            <a:normAutofit/>
          </a:bodyPr>
          <a:lstStyle/>
          <a:p>
            <a:pPr marL="0" indent="0">
              <a:buNone/>
            </a:pPr>
            <a:r>
              <a:rPr lang="en-US" sz="2400">
                <a:latin typeface="Arial"/>
                <a:ea typeface="+mn-lt"/>
                <a:cs typeface="Arial"/>
                <a:hlinkClick r:id="rId2"/>
              </a:rPr>
              <a:t>Töötervishoid | Tervisekassa</a:t>
            </a:r>
            <a:endParaRPr lang="en-US" sz="2400">
              <a:latin typeface="Arial"/>
              <a:cs typeface="Arial"/>
            </a:endParaRPr>
          </a:p>
          <a:p>
            <a:pPr marL="0" indent="0">
              <a:buNone/>
            </a:pPr>
            <a:endParaRPr lang="en-US" sz="2400">
              <a:latin typeface="Arial"/>
              <a:cs typeface="Arial"/>
            </a:endParaRPr>
          </a:p>
          <a:p>
            <a:pPr marL="269875" indent="-269875">
              <a:buNone/>
            </a:pPr>
            <a:r>
              <a:rPr lang="en-US" sz="2400" b="1" err="1">
                <a:solidFill>
                  <a:srgbClr val="00599E"/>
                </a:solidFill>
                <a:latin typeface="Arial"/>
                <a:ea typeface="Roboto"/>
                <a:cs typeface="Arial"/>
              </a:rPr>
              <a:t>Juhendid</a:t>
            </a:r>
            <a:endParaRPr lang="en-US" sz="2400">
              <a:latin typeface="Arial"/>
              <a:ea typeface="Roboto"/>
              <a:cs typeface="Arial"/>
            </a:endParaRPr>
          </a:p>
          <a:p>
            <a:pPr marL="342900" indent="-342900">
              <a:buFont typeface="Wingdings"/>
              <a:buChar char="Ø"/>
            </a:pPr>
            <a:r>
              <a:rPr lang="en-US" sz="2400" u="sng">
                <a:solidFill>
                  <a:srgbClr val="00599E"/>
                </a:solidFill>
                <a:latin typeface="Arial"/>
                <a:ea typeface="Noto Sans"/>
                <a:cs typeface="Arial"/>
                <a:hlinkClick r:id="rId3"/>
              </a:rPr>
              <a:t>Töövõimetuslehe põhjusega 21 (töötingimuste ajutine kergendamine) väljastamine</a:t>
            </a:r>
            <a:endParaRPr lang="en-US" sz="2400">
              <a:latin typeface="Arial"/>
              <a:cs typeface="Arial"/>
            </a:endParaRPr>
          </a:p>
          <a:p>
            <a:pPr marL="342900" indent="-342900">
              <a:buFont typeface="Wingdings"/>
              <a:buChar char="Ø"/>
            </a:pPr>
            <a:r>
              <a:rPr lang="en-US" sz="2400" u="sng">
                <a:solidFill>
                  <a:srgbClr val="00599E"/>
                </a:solidFill>
                <a:latin typeface="Arial"/>
                <a:ea typeface="Noto Sans"/>
                <a:cs typeface="Arial"/>
                <a:hlinkClick r:id="rId4"/>
              </a:rPr>
              <a:t>Lühijuhend: Haiguslehe P21 väljastamine</a:t>
            </a:r>
            <a:endParaRPr lang="en-US" sz="2400">
              <a:latin typeface="Arial"/>
              <a:cs typeface="Arial"/>
            </a:endParaRPr>
          </a:p>
          <a:p>
            <a:pPr marL="342900" indent="-342900">
              <a:buFont typeface="Wingdings"/>
              <a:buChar char="Ø"/>
            </a:pPr>
            <a:r>
              <a:rPr lang="en-US" sz="2400" u="sng">
                <a:solidFill>
                  <a:srgbClr val="00599E"/>
                </a:solidFill>
                <a:latin typeface="Arial"/>
                <a:ea typeface="Noto Sans"/>
                <a:cs typeface="Arial"/>
                <a:hlinkClick r:id="rId5"/>
              </a:rPr>
              <a:t>Töötervishoiuarstide eKonsultatsiooni juhend</a:t>
            </a:r>
            <a:endParaRPr lang="en-US" sz="2400">
              <a:latin typeface="Arial"/>
              <a:cs typeface="Arial"/>
            </a:endParaRPr>
          </a:p>
          <a:p>
            <a:pPr marL="342900" indent="-342900">
              <a:buFont typeface="Wingdings"/>
              <a:buChar char="Ø"/>
            </a:pPr>
            <a:r>
              <a:rPr lang="en-US" sz="2400" u="sng">
                <a:solidFill>
                  <a:srgbClr val="00599E"/>
                </a:solidFill>
                <a:latin typeface="Arial"/>
                <a:ea typeface="Noto Sans"/>
                <a:cs typeface="Arial"/>
                <a:hlinkClick r:id="rId6"/>
              </a:rPr>
              <a:t>Lühijuhend: Töötervishoiuarstide eKonsultatsioon</a:t>
            </a:r>
            <a:endParaRPr lang="en-US" sz="2400">
              <a:latin typeface="Arial"/>
              <a:cs typeface="Arial"/>
            </a:endParaRPr>
          </a:p>
          <a:p>
            <a:pPr marL="342900" indent="-342900">
              <a:buFont typeface="Wingdings" panose="020B0604020202020204" pitchFamily="34" charset="0"/>
              <a:buChar char="Ø"/>
            </a:pPr>
            <a:endParaRPr lang="en-US" sz="2400">
              <a:latin typeface="Arial"/>
              <a:cs typeface="Arial"/>
            </a:endParaRPr>
          </a:p>
        </p:txBody>
      </p:sp>
    </p:spTree>
    <p:extLst>
      <p:ext uri="{BB962C8B-B14F-4D97-AF65-F5344CB8AC3E}">
        <p14:creationId xmlns:p14="http://schemas.microsoft.com/office/powerpoint/2010/main" val="281954356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67F5D-CDFC-8540-4C2B-3B6D3508BA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8D612D-7F67-17F5-6D9C-541C36FD6C1F}"/>
              </a:ext>
            </a:extLst>
          </p:cNvPr>
          <p:cNvSpPr>
            <a:spLocks noGrp="1"/>
          </p:cNvSpPr>
          <p:nvPr>
            <p:ph type="title"/>
          </p:nvPr>
        </p:nvSpPr>
        <p:spPr>
          <a:xfrm>
            <a:off x="623887" y="1809000"/>
            <a:ext cx="10944227" cy="3240000"/>
          </a:xfrm>
        </p:spPr>
        <p:txBody>
          <a:bodyPr anchor="ctr">
            <a:normAutofit fontScale="90000"/>
          </a:bodyPr>
          <a:lstStyle/>
          <a:p>
            <a:r>
              <a:rPr lang="et-EE">
                <a:latin typeface="Arial"/>
                <a:ea typeface="Roboto Light"/>
                <a:cs typeface="Arial"/>
              </a:rPr>
              <a:t>Töötervishoiuarsti </a:t>
            </a:r>
            <a:r>
              <a:rPr lang="et-EE" err="1">
                <a:latin typeface="Arial"/>
                <a:ea typeface="Roboto Light"/>
                <a:cs typeface="Arial"/>
              </a:rPr>
              <a:t>eKonsultatsioon</a:t>
            </a:r>
            <a:br>
              <a:rPr lang="et-EE">
                <a:latin typeface="Arial" panose="020B0604020202020204" pitchFamily="34" charset="0"/>
                <a:ea typeface="Roboto Light"/>
                <a:cs typeface="Arial" panose="020B0604020202020204" pitchFamily="34" charset="0"/>
              </a:rPr>
            </a:br>
            <a:br>
              <a:rPr lang="et-EE">
                <a:latin typeface="Arial" panose="020B0604020202020204" pitchFamily="34" charset="0"/>
                <a:ea typeface="Roboto Light"/>
                <a:cs typeface="Arial" panose="020B0604020202020204" pitchFamily="34" charset="0"/>
              </a:rPr>
            </a:br>
            <a:r>
              <a:rPr lang="et-EE">
                <a:latin typeface="Arial"/>
                <a:ea typeface="+mj-lt"/>
                <a:cs typeface="Arial"/>
                <a:hlinkClick r:id="rId2"/>
              </a:rPr>
              <a:t>SOM_m15_Lisa65.pdf</a:t>
            </a:r>
            <a:br>
              <a:rPr lang="et-EE">
                <a:ea typeface="+mj-lt"/>
                <a:cs typeface="+mj-lt"/>
              </a:rPr>
            </a:br>
            <a:endParaRPr lang="et-EE">
              <a:ea typeface="+mj-lt"/>
              <a:cs typeface="+mj-lt"/>
            </a:endParaRPr>
          </a:p>
        </p:txBody>
      </p:sp>
    </p:spTree>
    <p:extLst>
      <p:ext uri="{BB962C8B-B14F-4D97-AF65-F5344CB8AC3E}">
        <p14:creationId xmlns:p14="http://schemas.microsoft.com/office/powerpoint/2010/main" val="282874936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5577B-63C8-3935-03DD-996CDCD0BB9F}"/>
              </a:ext>
            </a:extLst>
          </p:cNvPr>
          <p:cNvSpPr>
            <a:spLocks noGrp="1"/>
          </p:cNvSpPr>
          <p:nvPr>
            <p:ph type="title"/>
          </p:nvPr>
        </p:nvSpPr>
        <p:spPr>
          <a:xfrm>
            <a:off x="623887" y="361146"/>
            <a:ext cx="10944000" cy="974639"/>
          </a:xfrm>
        </p:spPr>
        <p:txBody>
          <a:bodyPr/>
          <a:lstStyle/>
          <a:p>
            <a:pPr algn="ctr"/>
            <a:r>
              <a:rPr lang="en-US" err="1">
                <a:latin typeface="Arial" panose="020B0604020202020204" pitchFamily="34" charset="0"/>
                <a:ea typeface="Roboto Light"/>
                <a:cs typeface="Arial" panose="020B0604020202020204" pitchFamily="34" charset="0"/>
              </a:rPr>
              <a:t>eKonsultatsiooni</a:t>
            </a:r>
            <a:r>
              <a:rPr lang="en-US">
                <a:latin typeface="Arial" panose="020B0604020202020204" pitchFamily="34" charset="0"/>
                <a:ea typeface="Roboto Light"/>
                <a:cs typeface="Arial" panose="020B0604020202020204" pitchFamily="34" charset="0"/>
              </a:rPr>
              <a:t> </a:t>
            </a:r>
            <a:r>
              <a:rPr lang="en-US" err="1">
                <a:latin typeface="Arial" panose="020B0604020202020204" pitchFamily="34" charset="0"/>
                <a:ea typeface="Roboto Light"/>
                <a:cs typeface="Arial" panose="020B0604020202020204" pitchFamily="34" charset="0"/>
              </a:rPr>
              <a:t>tingimused</a:t>
            </a: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F44CCFA-D3FD-AE4E-898E-313CA7C9486C}"/>
              </a:ext>
            </a:extLst>
          </p:cNvPr>
          <p:cNvSpPr>
            <a:spLocks noGrp="1"/>
          </p:cNvSpPr>
          <p:nvPr>
            <p:ph type="body" sz="quarter" idx="11"/>
          </p:nvPr>
        </p:nvSpPr>
        <p:spPr>
          <a:xfrm>
            <a:off x="623887" y="1335784"/>
            <a:ext cx="10944000" cy="957650"/>
          </a:xfrm>
        </p:spPr>
        <p:txBody>
          <a:bodyPr vert="horz" wrap="square" lIns="91440" tIns="45720" rIns="91440" bIns="0" rtlCol="0" anchor="t">
            <a:normAutofit/>
          </a:bodyPr>
          <a:lstStyle/>
          <a:p>
            <a:r>
              <a:rPr lang="et-EE" sz="2400" b="1" i="1">
                <a:latin typeface="Arial"/>
                <a:ea typeface="+mn-lt"/>
                <a:cs typeface="+mn-lt"/>
              </a:rPr>
              <a:t>A. Patsient suunatakse e-saatekirjaga töötervishoiuarsti e-konsultatsioonile alljärgnevate juhtude või seisundite korral:</a:t>
            </a:r>
            <a:endParaRPr lang="en-US" b="1" i="1">
              <a:latin typeface="Arial"/>
            </a:endParaRPr>
          </a:p>
        </p:txBody>
      </p:sp>
      <p:sp>
        <p:nvSpPr>
          <p:cNvPr id="4" name="Text Placeholder 3">
            <a:extLst>
              <a:ext uri="{FF2B5EF4-FFF2-40B4-BE49-F238E27FC236}">
                <a16:creationId xmlns:a16="http://schemas.microsoft.com/office/drawing/2014/main" id="{B682A216-B1D1-6CA9-F1ED-8FAA6759F719}"/>
              </a:ext>
            </a:extLst>
          </p:cNvPr>
          <p:cNvSpPr>
            <a:spLocks noGrp="1"/>
          </p:cNvSpPr>
          <p:nvPr>
            <p:ph type="body" sz="quarter" idx="12"/>
          </p:nvPr>
        </p:nvSpPr>
        <p:spPr>
          <a:xfrm>
            <a:off x="623889" y="2269621"/>
            <a:ext cx="10943998" cy="4348667"/>
          </a:xfrm>
        </p:spPr>
        <p:txBody>
          <a:bodyPr vert="horz" wrap="square" lIns="91440" tIns="45720" rIns="91440" bIns="0" rtlCol="0" anchor="b">
            <a:noAutofit/>
          </a:bodyPr>
          <a:lstStyle/>
          <a:p>
            <a:pPr marL="457200" indent="-457200">
              <a:spcBef>
                <a:spcPts val="200"/>
              </a:spcBef>
              <a:buClr>
                <a:schemeClr val="tx2"/>
              </a:buClr>
              <a:buAutoNum type="arabicPeriod"/>
            </a:pPr>
            <a:r>
              <a:rPr lang="et-EE" sz="2000">
                <a:latin typeface="Arial"/>
                <a:ea typeface="Roboto"/>
                <a:cs typeface="Arial"/>
              </a:rPr>
              <a:t>On kahtlus, et tervisehäire on seotud tööga, vajab võimaliku seose tuvastamist ja sellest lähtuvat edasise käsitluse täpsustamist nii tervisehäire kui ka tööga seotud soovituste osas (sh tööle naasmise tingimused pärast rasket haigust, pikkade või korduvate lühikeste haiguslehtede puhul töö sobivuse või tingimuste üle otsustamiseks). </a:t>
            </a:r>
            <a:endParaRPr lang="en-US" sz="2000">
              <a:latin typeface="Arial"/>
              <a:ea typeface="Roboto"/>
              <a:cs typeface="Roboto"/>
            </a:endParaRPr>
          </a:p>
          <a:p>
            <a:pPr marL="269875" indent="-269875">
              <a:spcBef>
                <a:spcPts val="200"/>
              </a:spcBef>
              <a:buClr>
                <a:schemeClr val="tx2"/>
              </a:buClr>
              <a:buAutoNum type="arabicPeriod"/>
            </a:pPr>
            <a:endParaRPr lang="et-EE" sz="2000">
              <a:latin typeface="Arial"/>
              <a:ea typeface="Roboto"/>
              <a:cs typeface="Arial"/>
            </a:endParaRPr>
          </a:p>
          <a:p>
            <a:pPr marL="269875" indent="-269875">
              <a:spcBef>
                <a:spcPts val="200"/>
              </a:spcBef>
              <a:buClr>
                <a:schemeClr val="tx2"/>
              </a:buClr>
              <a:buAutoNum type="arabicPeriod"/>
            </a:pPr>
            <a:r>
              <a:rPr lang="et-EE" sz="2000">
                <a:latin typeface="Arial"/>
                <a:ea typeface="Roboto"/>
                <a:cs typeface="Arial"/>
              </a:rPr>
              <a:t>Töötaja töökorralduses muudatuste tegemiseks tervisehäire puhul, mis on tõenäoliselt tööst tingitud, ja/või tervisehäire puhul, mis ei ole tööst tingitud, aga mõjutab võimet täita kokkulepitud tööülesandeid (nt krooniline haigus, puue). </a:t>
            </a:r>
            <a:endParaRPr lang="et-EE" sz="2000">
              <a:latin typeface="Arial"/>
              <a:cs typeface="Arial"/>
            </a:endParaRPr>
          </a:p>
          <a:p>
            <a:pPr marL="269875" indent="-269875">
              <a:spcBef>
                <a:spcPts val="200"/>
              </a:spcBef>
              <a:buClr>
                <a:schemeClr val="tx2"/>
              </a:buClr>
              <a:buAutoNum type="arabicPeriod"/>
            </a:pPr>
            <a:endParaRPr lang="et-EE" sz="2000">
              <a:latin typeface="Arial"/>
              <a:ea typeface="Roboto"/>
              <a:cs typeface="Arial"/>
            </a:endParaRPr>
          </a:p>
          <a:p>
            <a:pPr marL="269875" indent="-269875">
              <a:spcBef>
                <a:spcPts val="200"/>
              </a:spcBef>
              <a:buClr>
                <a:schemeClr val="tx2"/>
              </a:buClr>
              <a:buAutoNum type="arabicPeriod"/>
            </a:pPr>
            <a:r>
              <a:rPr lang="et-EE" sz="2000">
                <a:latin typeface="Arial"/>
                <a:ea typeface="Roboto"/>
                <a:cs typeface="Arial"/>
              </a:rPr>
              <a:t>Kui tervisehäire on arvatavalt seotud tööga ja tegemist on kutsehaiguse kahtlusega.</a:t>
            </a:r>
            <a:endParaRPr lang="et-EE" sz="2000">
              <a:latin typeface="Arial"/>
              <a:cs typeface="Arial"/>
            </a:endParaRPr>
          </a:p>
          <a:p>
            <a:pPr marL="269875" indent="-269875">
              <a:spcBef>
                <a:spcPts val="200"/>
              </a:spcBef>
              <a:buClr>
                <a:schemeClr val="tx2"/>
              </a:buClr>
              <a:buAutoNum type="arabicPeriod"/>
            </a:pPr>
            <a:endParaRPr lang="et-EE" sz="2000">
              <a:latin typeface="Arial"/>
              <a:cs typeface="Arial"/>
            </a:endParaRPr>
          </a:p>
          <a:p>
            <a:pPr marL="269875" indent="-269875">
              <a:spcBef>
                <a:spcPts val="200"/>
              </a:spcBef>
              <a:buClr>
                <a:schemeClr val="tx2"/>
              </a:buClr>
              <a:buAutoNum type="arabicPeriod"/>
            </a:pPr>
            <a:r>
              <a:rPr lang="et-EE" sz="2000">
                <a:latin typeface="Arial"/>
                <a:ea typeface="Roboto"/>
                <a:cs typeface="Arial"/>
              </a:rPr>
              <a:t>Raseda töötamisega seotud küsimuste korral, sealhulgas töövõimetuslehe (põhjus 17) tingimuste kirjeldamiseks.</a:t>
            </a:r>
            <a:endParaRPr lang="en-US" sz="2000">
              <a:ea typeface="Roboto"/>
              <a:cs typeface="Roboto"/>
            </a:endParaRPr>
          </a:p>
        </p:txBody>
      </p:sp>
    </p:spTree>
    <p:extLst>
      <p:ext uri="{BB962C8B-B14F-4D97-AF65-F5344CB8AC3E}">
        <p14:creationId xmlns:p14="http://schemas.microsoft.com/office/powerpoint/2010/main" val="301641450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E3807-F207-9BEA-8BF8-772C7B6228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C66D5F-0E2B-A782-B22F-46F0FB4601D3}"/>
              </a:ext>
            </a:extLst>
          </p:cNvPr>
          <p:cNvSpPr>
            <a:spLocks noGrp="1"/>
          </p:cNvSpPr>
          <p:nvPr>
            <p:ph type="title"/>
          </p:nvPr>
        </p:nvSpPr>
        <p:spPr/>
        <p:txBody>
          <a:bodyPr/>
          <a:lstStyle/>
          <a:p>
            <a:pPr algn="ctr"/>
            <a:r>
              <a:rPr lang="en-US" err="1">
                <a:ea typeface="Roboto Light"/>
              </a:rPr>
              <a:t>eKonsultatsiooni</a:t>
            </a:r>
            <a:r>
              <a:rPr lang="en-US">
                <a:ea typeface="Roboto Light"/>
              </a:rPr>
              <a:t> </a:t>
            </a:r>
            <a:r>
              <a:rPr lang="en-US" err="1">
                <a:ea typeface="Roboto Light"/>
              </a:rPr>
              <a:t>tingimused</a:t>
            </a:r>
            <a:endParaRPr lang="en-US" err="1"/>
          </a:p>
        </p:txBody>
      </p:sp>
      <p:sp>
        <p:nvSpPr>
          <p:cNvPr id="3" name="Text Placeholder 2">
            <a:extLst>
              <a:ext uri="{FF2B5EF4-FFF2-40B4-BE49-F238E27FC236}">
                <a16:creationId xmlns:a16="http://schemas.microsoft.com/office/drawing/2014/main" id="{F9A04BE9-DCEF-BADE-DCDE-59D7FD464F31}"/>
              </a:ext>
            </a:extLst>
          </p:cNvPr>
          <p:cNvSpPr>
            <a:spLocks noGrp="1"/>
          </p:cNvSpPr>
          <p:nvPr>
            <p:ph type="body" sz="quarter" idx="11"/>
          </p:nvPr>
        </p:nvSpPr>
        <p:spPr>
          <a:xfrm>
            <a:off x="623887" y="2002535"/>
            <a:ext cx="10944000" cy="1421993"/>
          </a:xfrm>
        </p:spPr>
        <p:txBody>
          <a:bodyPr vert="horz" wrap="square" lIns="91440" tIns="45720" rIns="91440" bIns="0" rtlCol="0" anchor="t">
            <a:normAutofit/>
          </a:bodyPr>
          <a:lstStyle/>
          <a:p>
            <a:pPr marL="0" indent="0">
              <a:buNone/>
            </a:pPr>
            <a:r>
              <a:rPr lang="et-EE" sz="2400" b="1" i="1">
                <a:latin typeface="Arial"/>
                <a:ea typeface="+mn-lt"/>
                <a:cs typeface="+mn-lt"/>
              </a:rPr>
              <a:t>Patsient suunatakse e-saatekirjaga töötervishoiuarsti poolt teise arsti </a:t>
            </a:r>
            <a:r>
              <a:rPr lang="et-EE" sz="2400" b="1" i="1" err="1">
                <a:latin typeface="Arial"/>
                <a:ea typeface="+mn-lt"/>
                <a:cs typeface="+mn-lt"/>
              </a:rPr>
              <a:t>ekonsultatsioonile</a:t>
            </a:r>
            <a:r>
              <a:rPr lang="et-EE" sz="2400" b="1" i="1">
                <a:latin typeface="Arial"/>
                <a:ea typeface="+mn-lt"/>
                <a:cs typeface="+mn-lt"/>
              </a:rPr>
              <a:t> alljärgneval juhul: </a:t>
            </a:r>
            <a:endParaRPr lang="et-EE" sz="2400">
              <a:latin typeface="Arial"/>
              <a:cs typeface="Roboto"/>
            </a:endParaRPr>
          </a:p>
        </p:txBody>
      </p:sp>
      <p:sp>
        <p:nvSpPr>
          <p:cNvPr id="4" name="Text Placeholder 3">
            <a:extLst>
              <a:ext uri="{FF2B5EF4-FFF2-40B4-BE49-F238E27FC236}">
                <a16:creationId xmlns:a16="http://schemas.microsoft.com/office/drawing/2014/main" id="{E324EE2F-82E5-3F51-79B5-CFC9C78487C1}"/>
              </a:ext>
            </a:extLst>
          </p:cNvPr>
          <p:cNvSpPr>
            <a:spLocks noGrp="1"/>
          </p:cNvSpPr>
          <p:nvPr>
            <p:ph type="body" sz="quarter" idx="12"/>
          </p:nvPr>
        </p:nvSpPr>
        <p:spPr>
          <a:xfrm>
            <a:off x="623889" y="3650747"/>
            <a:ext cx="10943998" cy="2169824"/>
          </a:xfrm>
        </p:spPr>
        <p:txBody>
          <a:bodyPr vert="horz" wrap="square" lIns="91440" tIns="45720" rIns="91440" bIns="0" rtlCol="0" anchor="t">
            <a:normAutofit lnSpcReduction="10000"/>
          </a:bodyPr>
          <a:lstStyle/>
          <a:p>
            <a:pPr marL="0" indent="0">
              <a:buNone/>
            </a:pPr>
            <a:r>
              <a:rPr lang="et-EE" sz="2400">
                <a:latin typeface="Arial"/>
                <a:ea typeface="Roboto"/>
                <a:cs typeface="Roboto"/>
              </a:rPr>
              <a:t>Töötervishoiu kontrolli käigus leitakse patsiendil tervisehäire, mis ei ole seotud tööga ega töötingimustega ja vajab teise eriarsti, sealhulgas perearsti edasist käsitlust (tulenevalt 40–65- aastase täiskasvanu tervise jälgimise ja haiguste ennetamise juhendist)</a:t>
            </a:r>
          </a:p>
          <a:p>
            <a:pPr marL="0" indent="0">
              <a:buNone/>
            </a:pPr>
            <a:endParaRPr lang="et-EE" sz="2400">
              <a:latin typeface="Arial"/>
              <a:ea typeface="Roboto"/>
              <a:cs typeface="Roboto"/>
            </a:endParaRPr>
          </a:p>
          <a:p>
            <a:pPr marL="0" indent="0">
              <a:buNone/>
            </a:pPr>
            <a:r>
              <a:rPr lang="et-EE" sz="2400">
                <a:ea typeface="+mn-lt"/>
                <a:cs typeface="+mn-lt"/>
                <a:hlinkClick r:id="rId2"/>
              </a:rPr>
              <a:t>E-konsultatsioon tervise infosüsteemi vahendusel | Tervisekassa</a:t>
            </a:r>
            <a:endParaRPr lang="et-EE"/>
          </a:p>
        </p:txBody>
      </p:sp>
    </p:spTree>
    <p:extLst>
      <p:ext uri="{BB962C8B-B14F-4D97-AF65-F5344CB8AC3E}">
        <p14:creationId xmlns:p14="http://schemas.microsoft.com/office/powerpoint/2010/main" val="2254597688"/>
      </p:ext>
    </p:extLst>
  </p:cSld>
  <p:clrMapOvr>
    <a:masterClrMapping/>
  </p:clrMapOvr>
  <p:transition spd="slow">
    <p:push dir="u"/>
  </p:transition>
</p:sld>
</file>

<file path=ppt/theme/theme1.xml><?xml version="1.0" encoding="utf-8"?>
<a:theme xmlns:a="http://schemas.openxmlformats.org/drawingml/2006/main" name="SoM">
  <a:themeElements>
    <a:clrScheme name="SoM">
      <a:dk1>
        <a:srgbClr val="1D1856"/>
      </a:dk1>
      <a:lt1>
        <a:srgbClr val="FFFFFF"/>
      </a:lt1>
      <a:dk2>
        <a:srgbClr val="4B7DFF"/>
      </a:dk2>
      <a:lt2>
        <a:srgbClr val="E7EBEB"/>
      </a:lt2>
      <a:accent1>
        <a:srgbClr val="4B7DFF"/>
      </a:accent1>
      <a:accent2>
        <a:srgbClr val="FBB116"/>
      </a:accent2>
      <a:accent3>
        <a:srgbClr val="E67B3E"/>
      </a:accent3>
      <a:accent4>
        <a:srgbClr val="667B35"/>
      </a:accent4>
      <a:accent5>
        <a:srgbClr val="84B95B"/>
      </a:accent5>
      <a:accent6>
        <a:srgbClr val="86C3EB"/>
      </a:accent6>
      <a:hlink>
        <a:srgbClr val="0064FF"/>
      </a:hlink>
      <a:folHlink>
        <a:srgbClr val="86C3EB"/>
      </a:folHlink>
    </a:clrScheme>
    <a:fontScheme name="SoM">
      <a:majorFont>
        <a:latin typeface="Bricolage Grotesque 14pt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017" cap="flat">
          <a:noFill/>
          <a:prstDash val="solid"/>
          <a:miter/>
        </a:ln>
      </a:spPr>
      <a:bodyPr rtlCol="0" anchor="ctr"/>
      <a:lstStyle>
        <a:defPPr algn="l">
          <a:defRPr>
            <a:solidFill>
              <a:schemeClr val="accent2"/>
            </a:solidFill>
          </a:defRPr>
        </a:defPPr>
      </a:lstStyle>
    </a:spDef>
    <a:lnDef>
      <a:spPr>
        <a:ln w="28575">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ervishoiu rahastamine_20.11.2023" id="{8A8A757A-0D91-417A-82F8-B7F08389D214}" vid="{BCA8701F-EC0F-4214-AC6A-EA0945D01A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0891A28172DB349A092A4C8F2171514" ma:contentTypeVersion="10" ma:contentTypeDescription="Loo uus dokument" ma:contentTypeScope="" ma:versionID="196cdeca9a89280f3c7c572c9ec3745c">
  <xsd:schema xmlns:xsd="http://www.w3.org/2001/XMLSchema" xmlns:xs="http://www.w3.org/2001/XMLSchema" xmlns:p="http://schemas.microsoft.com/office/2006/metadata/properties" xmlns:ns2="ac59f768-ca1a-46c6-9548-99fddf08fa68" xmlns:ns3="2d11df42-a036-40cf-95f7-4e940c8b62b5" targetNamespace="http://schemas.microsoft.com/office/2006/metadata/properties" ma:root="true" ma:fieldsID="e5e050c7a86401568af1e132fd1b698a" ns2:_="" ns3:_="">
    <xsd:import namespace="ac59f768-ca1a-46c6-9548-99fddf08fa68"/>
    <xsd:import namespace="2d11df42-a036-40cf-95f7-4e940c8b62b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59f768-ca1a-46c6-9548-99fddf08fa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Pildisildid" ma:readOnly="false" ma:fieldId="{5cf76f15-5ced-4ddc-b409-7134ff3c332f}" ma:taxonomyMulti="true" ma:sspId="8bf6974d-894c-4b76-94e9-da4eaeb0c39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11df42-a036-40cf-95f7-4e940c8b62b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efc2c69-3c33-4e36-b916-8f1b6a2bf674}" ma:internalName="TaxCatchAll" ma:showField="CatchAllData" ma:web="2d11df42-a036-40cf-95f7-4e940c8b62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d11df42-a036-40cf-95f7-4e940c8b62b5" xsi:nil="true"/>
    <lcf76f155ced4ddcb4097134ff3c332f xmlns="ac59f768-ca1a-46c6-9548-99fddf08fa6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B0B94D0-50A9-4A12-9A85-26BF9E27EB9F}">
  <ds:schemaRefs>
    <ds:schemaRef ds:uri="2d11df42-a036-40cf-95f7-4e940c8b62b5"/>
    <ds:schemaRef ds:uri="ac59f768-ca1a-46c6-9548-99fddf08fa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542FEB4-8477-4DE7-AA9A-81637D324C39}">
  <ds:schemaRefs>
    <ds:schemaRef ds:uri="http://schemas.microsoft.com/sharepoint/v3/contenttype/forms"/>
  </ds:schemaRefs>
</ds:datastoreItem>
</file>

<file path=customXml/itemProps3.xml><?xml version="1.0" encoding="utf-8"?>
<ds:datastoreItem xmlns:ds="http://schemas.openxmlformats.org/officeDocument/2006/customXml" ds:itemID="{3CB9DDF7-8B80-4B19-9128-745590AF9B48}">
  <ds:schemaRefs>
    <ds:schemaRef ds:uri="2d11df42-a036-40cf-95f7-4e940c8b62b5"/>
    <ds:schemaRef ds:uri="ac59f768-ca1a-46c6-9548-99fddf08fa6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TotalTime>
  <Words>709</Words>
  <Application>Microsoft Office PowerPoint</Application>
  <PresentationFormat>Laiekraan</PresentationFormat>
  <Paragraphs>97</Paragraphs>
  <Slides>18</Slides>
  <Notes>6</Notes>
  <HiddenSlides>0</HiddenSlides>
  <MMClips>0</MMClips>
  <ScaleCrop>false</ScaleCrop>
  <HeadingPairs>
    <vt:vector size="6" baseType="variant">
      <vt:variant>
        <vt:lpstr>Kasutatud fondid</vt:lpstr>
      </vt:variant>
      <vt:variant>
        <vt:i4>7</vt:i4>
      </vt:variant>
      <vt:variant>
        <vt:lpstr>Kujundus</vt:lpstr>
      </vt:variant>
      <vt:variant>
        <vt:i4>1</vt:i4>
      </vt:variant>
      <vt:variant>
        <vt:lpstr>Slaidipealkirjad</vt:lpstr>
      </vt:variant>
      <vt:variant>
        <vt:i4>18</vt:i4>
      </vt:variant>
    </vt:vector>
  </HeadingPairs>
  <TitlesOfParts>
    <vt:vector size="26" baseType="lpstr">
      <vt:lpstr>Calibri</vt:lpstr>
      <vt:lpstr>Courier New</vt:lpstr>
      <vt:lpstr>Bricolage Grotesque 14pt Medium</vt:lpstr>
      <vt:lpstr>Wingdings</vt:lpstr>
      <vt:lpstr>Arial</vt:lpstr>
      <vt:lpstr>Roboto Light</vt:lpstr>
      <vt:lpstr>Roboto</vt:lpstr>
      <vt:lpstr>SoM</vt:lpstr>
      <vt:lpstr>  Töötervishoid</vt:lpstr>
      <vt:lpstr>Tänased teemad:  </vt:lpstr>
      <vt:lpstr>Töötingimuste ajutine kergendamine (P21)</vt:lpstr>
      <vt:lpstr>PowerPointi esitlus</vt:lpstr>
      <vt:lpstr>Töötamise võimaldamine ajutise töövõimetuse (ATV) ajal alates 61/31</vt:lpstr>
      <vt:lpstr>Juhendid</vt:lpstr>
      <vt:lpstr>Töötervishoiuarsti eKonsultatsioon  SOM_m15_Lisa65.pdf </vt:lpstr>
      <vt:lpstr>eKonsultatsiooni tingimused</vt:lpstr>
      <vt:lpstr>eKonsultatsiooni tingimused</vt:lpstr>
      <vt:lpstr>eKonsultatsiooni tingimused</vt:lpstr>
      <vt:lpstr>Töötingimuste ajutine kergendamise raames tehtavad eKonsultatsioonid</vt:lpstr>
      <vt:lpstr>Töötingimuste ajutine kergendamise raames tehtavad eKonsultatsioonid</vt:lpstr>
      <vt:lpstr>Töötervishoiuarsti eKonsultatsiooni raames tehtavad vastuvõtud </vt:lpstr>
      <vt:lpstr>Töötervishoiuarsti eKonsultatsiooni raames tehtavad vastuvõtud </vt:lpstr>
      <vt:lpstr> Muudatused alates 1. aprillist </vt:lpstr>
      <vt:lpstr>2024/2025. hüvitatud juhtumid</vt:lpstr>
      <vt:lpstr>Töötervishoiuarsti  eKonsultatsioon</vt:lpstr>
      <vt:lpstr>Aitäh!    mari.kalbin@sm.ee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Tervishoiu rahastamine</dc:title>
  <dc:subject/>
  <dc:creator>Lii Pärg</dc:creator>
  <cp:keywords/>
  <dc:description/>
  <cp:lastModifiedBy>Mari Kalbin - SOM</cp:lastModifiedBy>
  <cp:revision>5</cp:revision>
  <cp:lastPrinted>2025-02-14T06:49:03Z</cp:lastPrinted>
  <dcterms:created xsi:type="dcterms:W3CDTF">2024-01-18T12:43:08Z</dcterms:created>
  <dcterms:modified xsi:type="dcterms:W3CDTF">2025-08-28T12:22:12Z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0x01010090891A28172DB349A092A4C8F2171514</vt:lpwstr>
  </property>
  <property fmtid="{D5CDD505-2E9C-101B-9397-08002B2CF9AE}" pid="3" name="_dlc_DocIdItemGuid">
    <vt:lpwstr>04f18698-4e13-47d2-8d4d-79aca6062b70</vt:lpwstr>
  </property>
  <property fmtid="{D5CDD505-2E9C-101B-9397-08002B2CF9AE}" pid="4" name="MSIP_Label_defa4170-0d19-0005-0004-bc88714345d2_Enabled">
    <vt:lpwstr>true</vt:lpwstr>
  </property>
  <property fmtid="{D5CDD505-2E9C-101B-9397-08002B2CF9AE}" pid="5" name="MSIP_Label_defa4170-0d19-0005-0004-bc88714345d2_SetDate">
    <vt:lpwstr>2024-10-29T14:53:28Z</vt:lpwstr>
  </property>
  <property fmtid="{D5CDD505-2E9C-101B-9397-08002B2CF9AE}" pid="6" name="MSIP_Label_defa4170-0d19-0005-0004-bc88714345d2_Method">
    <vt:lpwstr>Standard</vt:lpwstr>
  </property>
  <property fmtid="{D5CDD505-2E9C-101B-9397-08002B2CF9AE}" pid="7" name="MSIP_Label_defa4170-0d19-0005-0004-bc88714345d2_Name">
    <vt:lpwstr>defa4170-0d19-0005-0004-bc88714345d2</vt:lpwstr>
  </property>
  <property fmtid="{D5CDD505-2E9C-101B-9397-08002B2CF9AE}" pid="8" name="MSIP_Label_defa4170-0d19-0005-0004-bc88714345d2_SiteId">
    <vt:lpwstr>8fe098d2-428d-4bd4-9803-7195fe96f0e2</vt:lpwstr>
  </property>
  <property fmtid="{D5CDD505-2E9C-101B-9397-08002B2CF9AE}" pid="9" name="MSIP_Label_defa4170-0d19-0005-0004-bc88714345d2_ActionId">
    <vt:lpwstr>1a790589-dad3-4384-98c8-bd78fbf10792</vt:lpwstr>
  </property>
  <property fmtid="{D5CDD505-2E9C-101B-9397-08002B2CF9AE}" pid="10" name="MSIP_Label_defa4170-0d19-0005-0004-bc88714345d2_ContentBits">
    <vt:lpwstr>0</vt:lpwstr>
  </property>
  <property fmtid="{D5CDD505-2E9C-101B-9397-08002B2CF9AE}" pid="11" name="MediaServiceImageTags">
    <vt:lpwstr/>
  </property>
</Properties>
</file>