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3" r:id="rId2"/>
    <p:sldId id="267" r:id="rId3"/>
    <p:sldId id="266" r:id="rId4"/>
  </p:sldIdLst>
  <p:sldSz cx="12192000" cy="6858000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0D8D348-6522-9D5F-6D02-0060975EC451}" name="Silja Vanaisak" initials="SV" userId="S::silja.vanaisak@haigekassa.ee::8076beb5-e1cc-4a84-8747-f84385165edc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4298645-529D-4A57-AA6A-5EA6B3B53DAE}" v="1" dt="2026-05-28T08:03:51.5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59080" autoAdjust="0"/>
  </p:normalViewPr>
  <p:slideViewPr>
    <p:cSldViewPr snapToGrid="0">
      <p:cViewPr varScale="1">
        <p:scale>
          <a:sx n="62" d="100"/>
          <a:sy n="62" d="100"/>
        </p:scale>
        <p:origin x="2430" y="7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microsoft.com/office/2018/10/relationships/authors" Target="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eelika Laht" userId="58b5150e-96f0-41b9-98ca-0d6eec904c3a" providerId="ADAL" clId="{6C50EDEC-9AAE-4A85-9DDF-11F3360C2479}"/>
    <pc:docChg chg="undo custSel addSld delSld modSld">
      <pc:chgData name="Reelika Laht" userId="58b5150e-96f0-41b9-98ca-0d6eec904c3a" providerId="ADAL" clId="{6C50EDEC-9AAE-4A85-9DDF-11F3360C2479}" dt="2026-05-28T08:05:30.957" v="1036" actId="14100"/>
      <pc:docMkLst>
        <pc:docMk/>
      </pc:docMkLst>
      <pc:sldChg chg="modSp mod">
        <pc:chgData name="Reelika Laht" userId="58b5150e-96f0-41b9-98ca-0d6eec904c3a" providerId="ADAL" clId="{6C50EDEC-9AAE-4A85-9DDF-11F3360C2479}" dt="2026-05-28T08:04:18.296" v="1031" actId="27636"/>
        <pc:sldMkLst>
          <pc:docMk/>
          <pc:sldMk cId="2645518281" sldId="266"/>
        </pc:sldMkLst>
        <pc:spChg chg="mod">
          <ac:chgData name="Reelika Laht" userId="58b5150e-96f0-41b9-98ca-0d6eec904c3a" providerId="ADAL" clId="{6C50EDEC-9AAE-4A85-9DDF-11F3360C2479}" dt="2026-05-28T07:43:30.193" v="920" actId="20577"/>
          <ac:spMkLst>
            <pc:docMk/>
            <pc:sldMk cId="2645518281" sldId="266"/>
            <ac:spMk id="2" creationId="{6A08EECA-DE9D-E9E3-F229-3CFC10C67C47}"/>
          </ac:spMkLst>
        </pc:spChg>
        <pc:spChg chg="mod">
          <ac:chgData name="Reelika Laht" userId="58b5150e-96f0-41b9-98ca-0d6eec904c3a" providerId="ADAL" clId="{6C50EDEC-9AAE-4A85-9DDF-11F3360C2479}" dt="2026-05-28T08:04:18.296" v="1031" actId="27636"/>
          <ac:spMkLst>
            <pc:docMk/>
            <pc:sldMk cId="2645518281" sldId="266"/>
            <ac:spMk id="3" creationId="{B246FD1F-1520-454D-8464-DACE14FBB75A}"/>
          </ac:spMkLst>
        </pc:spChg>
      </pc:sldChg>
      <pc:sldChg chg="modSp mod">
        <pc:chgData name="Reelika Laht" userId="58b5150e-96f0-41b9-98ca-0d6eec904c3a" providerId="ADAL" clId="{6C50EDEC-9AAE-4A85-9DDF-11F3360C2479}" dt="2026-05-28T08:05:30.957" v="1036" actId="14100"/>
        <pc:sldMkLst>
          <pc:docMk/>
          <pc:sldMk cId="1113861605" sldId="267"/>
        </pc:sldMkLst>
        <pc:spChg chg="mod">
          <ac:chgData name="Reelika Laht" userId="58b5150e-96f0-41b9-98ca-0d6eec904c3a" providerId="ADAL" clId="{6C50EDEC-9AAE-4A85-9DDF-11F3360C2479}" dt="2026-05-28T07:42:22.035" v="895"/>
          <ac:spMkLst>
            <pc:docMk/>
            <pc:sldMk cId="1113861605" sldId="267"/>
            <ac:spMk id="2" creationId="{7ED97FD8-8FE6-2294-E8FC-89CD0475283A}"/>
          </ac:spMkLst>
        </pc:spChg>
        <pc:spChg chg="mod">
          <ac:chgData name="Reelika Laht" userId="58b5150e-96f0-41b9-98ca-0d6eec904c3a" providerId="ADAL" clId="{6C50EDEC-9AAE-4A85-9DDF-11F3360C2479}" dt="2026-05-28T08:05:30.957" v="1036" actId="14100"/>
          <ac:spMkLst>
            <pc:docMk/>
            <pc:sldMk cId="1113861605" sldId="267"/>
            <ac:spMk id="3" creationId="{82EDF457-0E27-4C1B-0F2D-FB28F0132D3B}"/>
          </ac:spMkLst>
        </pc:spChg>
      </pc:sldChg>
      <pc:sldChg chg="del">
        <pc:chgData name="Reelika Laht" userId="58b5150e-96f0-41b9-98ca-0d6eec904c3a" providerId="ADAL" clId="{6C50EDEC-9AAE-4A85-9DDF-11F3360C2479}" dt="2026-05-28T07:43:05.473" v="905" actId="47"/>
        <pc:sldMkLst>
          <pc:docMk/>
          <pc:sldMk cId="2155493128" sldId="26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EE1114-11AD-40EE-BFAE-403638674983}" type="datetimeFigureOut">
              <a:rPr lang="et-EE" smtClean="0"/>
              <a:t>28.05.2026</a:t>
            </a:fld>
            <a:endParaRPr lang="et-E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t-E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85E28C-D440-46EF-8BB9-658C4E3CD643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608454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85E28C-D440-46EF-8BB9-658C4E3CD643}" type="slidenum">
              <a:rPr lang="et-EE" smtClean="0"/>
              <a:t>2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405418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F1622-DC24-8101-5532-A8276EABE4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F21902-D68F-7D23-0033-ECCF9F090B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t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E11D95-3CD8-38E2-9FCB-AC9084F3B0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82418-7D27-497F-BF7F-6B0B1959432D}" type="datetimeFigureOut">
              <a:rPr lang="et-EE" smtClean="0"/>
              <a:t>28.05.2026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C72B87-C3E2-82A8-D5BD-1576F3293D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10E061-C3B4-3D05-0EEA-82E7F1FA1A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782D0-F966-449C-8CF8-71C436DB761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222429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9DF222-D8C7-B819-1BDA-2D1D7E8F1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08B400-6232-284B-50ED-4747089C66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4AF29E-6B01-6E7E-823D-FDA3E47F66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82418-7D27-497F-BF7F-6B0B1959432D}" type="datetimeFigureOut">
              <a:rPr lang="et-EE" smtClean="0"/>
              <a:t>28.05.2026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EE7657-5965-C7A8-F6B9-C2B112956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AACE51-EA61-268F-E28A-D5B2C681F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782D0-F966-449C-8CF8-71C436DB761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177132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376CDAF-EA02-1F82-B1BE-EC8637709E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902760-BD70-057B-EFF8-AD287A7D8B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E6DF2D-24DC-54C7-AA26-63C9D7918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82418-7D27-497F-BF7F-6B0B1959432D}" type="datetimeFigureOut">
              <a:rPr lang="et-EE" smtClean="0"/>
              <a:t>28.05.2026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354896-AA16-04F2-FE0D-A95DB7899D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B65CFA-9434-8265-E9F2-74A4CADDD8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782D0-F966-449C-8CF8-71C436DB761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625416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9160E2-A148-D7A8-052D-B78C0237EC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4FD75B-B770-4EC0-4480-B4D7260616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382DC5-EE10-549B-5FF4-A818DB67D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82418-7D27-497F-BF7F-6B0B1959432D}" type="datetimeFigureOut">
              <a:rPr lang="et-EE" smtClean="0"/>
              <a:t>28.05.2026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32E148-7C90-1C29-137A-CB6D9B048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9C3FE7-D18A-A884-ED25-923772DE30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782D0-F966-449C-8CF8-71C436DB761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389524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2DFDFD-8B4B-4275-6CA8-07C67EF8A9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477625-7992-D196-2ABE-B076CBB797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F72F24-F45D-9DB6-943A-409388D254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82418-7D27-497F-BF7F-6B0B1959432D}" type="datetimeFigureOut">
              <a:rPr lang="et-EE" smtClean="0"/>
              <a:t>28.05.2026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77B95D-8752-C903-496C-B3EACD2B09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EB467-D500-6066-9B08-B0BA185C8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782D0-F966-449C-8CF8-71C436DB761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979341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E17009-E6F5-4FF5-9897-B2BA3DD66C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59D84C-70AE-43C3-9F1E-B0D1BADF0B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1ECB9E-39C1-696F-BC69-DA5922979A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F2F417-2311-1CDC-A59F-2F7F15DBC3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82418-7D27-497F-BF7F-6B0B1959432D}" type="datetimeFigureOut">
              <a:rPr lang="et-EE" smtClean="0"/>
              <a:t>28.05.2026</a:t>
            </a:fld>
            <a:endParaRPr lang="et-E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02A4F5-B33A-1D94-B017-548630C4B8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65F1A9-EA60-5FB6-AF30-775001F98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782D0-F966-449C-8CF8-71C436DB761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418785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8FB128-B3A7-0B67-3D14-8CA207BA29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FA717C-B40A-E808-DAF9-F778BC8FCB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1A390B-427E-8E80-2BC0-12E2437A22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39F0B81-AAFC-2591-4917-4E563C5D70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DC3D94-5F37-725A-D73A-BBC2ADF52C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605A70E-AA22-3E9E-A2BC-0DBBC1B99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82418-7D27-497F-BF7F-6B0B1959432D}" type="datetimeFigureOut">
              <a:rPr lang="et-EE" smtClean="0"/>
              <a:t>28.05.2026</a:t>
            </a:fld>
            <a:endParaRPr lang="et-E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AA581D-4E5D-58D7-0916-315785E78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82E3FBC-CE25-671A-1BFC-E115F4FDA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782D0-F966-449C-8CF8-71C436DB761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330780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081E23-411E-EF96-A066-ACEED02C2A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F677C-E130-A41F-FCB9-24A32EB8E1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82418-7D27-497F-BF7F-6B0B1959432D}" type="datetimeFigureOut">
              <a:rPr lang="et-EE" smtClean="0"/>
              <a:t>28.05.2026</a:t>
            </a:fld>
            <a:endParaRPr lang="et-E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5C5FBE-1C9E-37F9-B224-AB8AFBE15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975F0E-AE60-C694-D751-6F158D879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782D0-F966-449C-8CF8-71C436DB761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993171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560ABBB-484E-7E76-0025-2AF332C5E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82418-7D27-497F-BF7F-6B0B1959432D}" type="datetimeFigureOut">
              <a:rPr lang="et-EE" smtClean="0"/>
              <a:t>28.05.2026</a:t>
            </a:fld>
            <a:endParaRPr lang="et-E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6D9D14-090D-C968-9197-1A0BD7CE58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1556CF-07BB-51F5-0913-639E8C0D6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782D0-F966-449C-8CF8-71C436DB761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661719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BC6C7C-D064-268B-8C41-0A3AB0C4DA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04BC7F-852A-6C0F-DF08-50698B51C0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83CC48-E160-5020-EF62-B114EDE28C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6DD471-922E-A473-5D14-FCD695222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82418-7D27-497F-BF7F-6B0B1959432D}" type="datetimeFigureOut">
              <a:rPr lang="et-EE" smtClean="0"/>
              <a:t>28.05.2026</a:t>
            </a:fld>
            <a:endParaRPr lang="et-E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3FE765-62B8-9A6B-584D-F00B78092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BC0057-71FD-6274-0B58-2CE1172AC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782D0-F966-449C-8CF8-71C436DB761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4711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DC6AD3-5A23-2064-C490-DB8A76C31C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496E185-7153-F833-63FE-5C3BF55298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t-E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81D7C0-F686-FE41-48FC-69239B67D1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597B62-4C1F-65BD-78D5-29F7DEB8D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82418-7D27-497F-BF7F-6B0B1959432D}" type="datetimeFigureOut">
              <a:rPr lang="et-EE" smtClean="0"/>
              <a:t>28.05.2026</a:t>
            </a:fld>
            <a:endParaRPr lang="et-E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13DDE6-B826-E1D0-E154-A9528C55B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D8A498-08CB-3CD7-DAAF-30C95AAD97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782D0-F966-449C-8CF8-71C436DB761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884289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083DCE0-9F66-7B12-8E60-DBEC403F34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906FB1-D120-6B19-2D7A-3A03A18253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E26CB2-AE85-DBDE-C862-C764971414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A182418-7D27-497F-BF7F-6B0B1959432D}" type="datetimeFigureOut">
              <a:rPr lang="et-EE" smtClean="0"/>
              <a:t>28.05.2026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65789E-0373-DA2B-4A34-6DD52225E9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BBD00D-A550-12B3-F3C3-937A9B0EEA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D5782D0-F966-449C-8CF8-71C436DB761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050530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4A76BF1-3457-4A2F-814E-048076AEA7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B05A9CD-DFDD-1C00-D189-6DDB1B0AA4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D3D7D12-E51C-40D0-058D-D9F87F231D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27"/>
            <a:ext cx="12192001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CD16C33-96B4-1D7B-7243-FDE27AA0D8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55521" y="-1720"/>
            <a:ext cx="11750040" cy="6840685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61000"/>
                </a:schemeClr>
              </a:gs>
              <a:gs pos="100000">
                <a:schemeClr val="accent1">
                  <a:alpha val="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D6EC580-E0F7-1AA2-0C68-857892AB76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6054" y="-1291"/>
            <a:ext cx="3608179" cy="685886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944F1BD-03BC-9057-06FD-32E3766DB7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274173">
            <a:off x="6059728" y="779270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9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73261F0-57AE-487D-FD31-C6BD529C4F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865" y="818984"/>
            <a:ext cx="6596245" cy="2503638"/>
          </a:xfrm>
        </p:spPr>
        <p:txBody>
          <a:bodyPr>
            <a:normAutofit/>
          </a:bodyPr>
          <a:lstStyle/>
          <a:p>
            <a:pPr algn="r"/>
            <a:r>
              <a:rPr lang="et-EE" sz="4800" dirty="0">
                <a:solidFill>
                  <a:srgbClr val="FFFFFF"/>
                </a:solidFill>
              </a:rPr>
              <a:t>Perearstikonkursid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0011522-0573-BFD6-6C3C-0E1F5A4AA1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314" y="4480038"/>
            <a:ext cx="12179371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8FE659-BA49-FFA4-FEEC-A752C3D5DA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31874" y="4797188"/>
            <a:ext cx="6051236" cy="1241828"/>
          </a:xfrm>
        </p:spPr>
        <p:txBody>
          <a:bodyPr>
            <a:normAutofit/>
          </a:bodyPr>
          <a:lstStyle/>
          <a:p>
            <a:pPr algn="r"/>
            <a:endParaRPr lang="et-EE">
              <a:solidFill>
                <a:srgbClr val="FFFFFF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B7FCD42-2CD7-C127-B84F-BB2674F966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6967085" y="1632660"/>
            <a:ext cx="6857572" cy="3592258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449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3064BD3-9BAA-6F37-1C26-17B31B1016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989399A-22C1-C874-2C6E-64A0C41856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54D5E97-DCA4-FC80-D0D2-F3780A5E5A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11E65C7-8869-7312-44D6-9012E90879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2F68D72-8E4D-7AFA-7CA3-097F0ED9D9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63815D2-25EF-01DD-F691-F15C505899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31AF9081-1AA6-C163-B254-E9800BBF61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ED97FD8-8FE6-2294-E8FC-89CD047528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396" y="586855"/>
            <a:ext cx="4230100" cy="3387497"/>
          </a:xfrm>
        </p:spPr>
        <p:txBody>
          <a:bodyPr anchor="b">
            <a:normAutofit/>
          </a:bodyPr>
          <a:lstStyle/>
          <a:p>
            <a:pPr algn="r"/>
            <a:r>
              <a:rPr lang="et-EE" sz="4000" dirty="0">
                <a:solidFill>
                  <a:srgbClr val="FFFFFF"/>
                </a:solidFill>
              </a:rPr>
              <a:t>Praegu käimas</a:t>
            </a:r>
            <a:br>
              <a:rPr lang="et-EE" sz="4000" dirty="0">
                <a:solidFill>
                  <a:srgbClr val="FFFFFF"/>
                </a:solidFill>
              </a:rPr>
            </a:br>
            <a:r>
              <a:rPr lang="et-EE" sz="2000" dirty="0">
                <a:solidFill>
                  <a:srgbClr val="FFFFFF"/>
                </a:solidFill>
              </a:rPr>
              <a:t>30.04.2026-29.05.2026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EDF457-0E27-4C1B-0F2D-FB28F0132D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42000" y="172721"/>
            <a:ext cx="6184685" cy="6507048"/>
          </a:xfrm>
        </p:spPr>
        <p:txBody>
          <a:bodyPr anchor="ctr">
            <a:normAutofit fontScale="92500" lnSpcReduction="20000"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t-EE" sz="2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t-EE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N0152 (Kesklinn ja Mustamäe)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t-EE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Asendusnimistu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t-EE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Praegu teenindav TTO - OÜ JÜRGENSON PAK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t-EE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Nimistu vabaneb alates 01.09.2026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t-EE" sz="1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t-EE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N0390 (Kihnu vald)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t-EE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Asendusnimistu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t-EE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Praegu teenindav TTO - OÜ Venorest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t-EE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Nimistu vabaneb alates 01.09.2026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t-EE" sz="1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t-EE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N0642 (Tartu linn) 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t-EE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Praegu teenindav TTO - OÜ MAARJAVÄLJA PEREARSTID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t-EE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Nimistu vabaneb alates 01.09.2026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t-EE" sz="1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t-EE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N0421 (Paide linn)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t-EE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Asendusnimistu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t-EE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Praegu teenindav TTO- Paide Arst OÜ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t-EE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Nimistu vabaneb alates 01.10.2026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t-EE" sz="1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t-EE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N0449 (Tapa vald)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t-EE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Asendusnimistu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t-EE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Praegu teenindav TTO – OSAÜHING TAPA PEREARSTIKESKUS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t-EE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Nimistu vabaneb alates 01.10.2026</a:t>
            </a:r>
          </a:p>
          <a:p>
            <a:pPr lvl="1"/>
            <a:endParaRPr lang="et-EE" dirty="0">
              <a:solidFill>
                <a:prstClr val="black"/>
              </a:solidFill>
              <a:latin typeface="Aptos" panose="021100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11138616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9D80AD0-8915-880B-9B34-388AF5C1D4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DBC9B55-FACA-1A5A-0459-FE8F2A2ED3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2918C06-8F15-4FFC-DB46-C8DD30CB8C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1B11C8-3DED-A417-DD35-3EA3738DB8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00B59B2-1218-F59B-0E9F-19EDFA65B1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727F3AA-26F2-1CE4-BDBA-42337A04DB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BF839C2-F80C-4BBF-3546-006612DE39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A08EECA-DE9D-E9E3-F229-3CFC10C67C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396" y="586855"/>
            <a:ext cx="4230100" cy="3387497"/>
          </a:xfrm>
        </p:spPr>
        <p:txBody>
          <a:bodyPr anchor="b">
            <a:normAutofit/>
          </a:bodyPr>
          <a:lstStyle/>
          <a:p>
            <a:pPr algn="r"/>
            <a:r>
              <a:rPr lang="et-EE" sz="4000" dirty="0">
                <a:solidFill>
                  <a:srgbClr val="FFFFFF"/>
                </a:solidFill>
              </a:rPr>
              <a:t>Juuni</a:t>
            </a:r>
            <a:br>
              <a:rPr lang="et-EE" sz="4000" dirty="0">
                <a:solidFill>
                  <a:srgbClr val="FFFFFF"/>
                </a:solidFill>
              </a:rPr>
            </a:br>
            <a:r>
              <a:rPr lang="et-EE" sz="2000" dirty="0">
                <a:solidFill>
                  <a:srgbClr val="FFFFFF"/>
                </a:solidFill>
              </a:rPr>
              <a:t>01.06.2026-30.06.2026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46FD1F-1520-454D-8464-DACE14FBB7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36158" y="85725"/>
            <a:ext cx="6663984" cy="6652291"/>
          </a:xfrm>
        </p:spPr>
        <p:txBody>
          <a:bodyPr anchor="ctr">
            <a:normAutofit fontScale="85000" lnSpcReduction="20000"/>
          </a:bodyPr>
          <a:lstStyle/>
          <a:p>
            <a:endParaRPr lang="et-EE" sz="2600" b="1" dirty="0"/>
          </a:p>
          <a:p>
            <a:endParaRPr lang="et-EE" sz="2600" b="1" dirty="0"/>
          </a:p>
          <a:p>
            <a:r>
              <a:rPr lang="et-EE" sz="2600" b="1" dirty="0"/>
              <a:t>N0071 (Mustamäe linnaosa)</a:t>
            </a:r>
          </a:p>
          <a:p>
            <a:pPr lvl="1"/>
            <a:r>
              <a:rPr lang="et-EE" sz="2000" dirty="0"/>
              <a:t>Praegu teenindav TTO- Osaühing Mustamäe Polikliiniku Perearstikeskus</a:t>
            </a:r>
          </a:p>
          <a:p>
            <a:pPr lvl="1"/>
            <a:r>
              <a:rPr lang="et-EE" sz="2000" dirty="0"/>
              <a:t>Nimistu vabaneb alates 01.09.2026</a:t>
            </a:r>
          </a:p>
          <a:p>
            <a:pPr lvl="1"/>
            <a:endParaRPr lang="et-EE" sz="2000" dirty="0"/>
          </a:p>
          <a:p>
            <a:r>
              <a:rPr lang="et-EE" sz="2600" b="1" dirty="0"/>
              <a:t>N0366 (Pärnu linn)</a:t>
            </a:r>
          </a:p>
          <a:p>
            <a:pPr lvl="1"/>
            <a:r>
              <a:rPr lang="et-EE" sz="2000" dirty="0"/>
              <a:t>Praegu teenindav TTO – Osaühing Mai Perearstid</a:t>
            </a:r>
          </a:p>
          <a:p>
            <a:pPr lvl="1"/>
            <a:r>
              <a:rPr lang="et-EE" sz="2000" dirty="0"/>
              <a:t>Nimistu vabaneb alates 01.09.2026</a:t>
            </a:r>
          </a:p>
          <a:p>
            <a:pPr lvl="1"/>
            <a:endParaRPr lang="et-EE" sz="2000" dirty="0"/>
          </a:p>
          <a:p>
            <a:r>
              <a:rPr lang="et-EE" sz="2600" b="1" dirty="0"/>
              <a:t>N0279 (Keila linn)</a:t>
            </a:r>
          </a:p>
          <a:p>
            <a:pPr lvl="1"/>
            <a:r>
              <a:rPr lang="et-EE" sz="2000" dirty="0"/>
              <a:t>Asendusnimistu</a:t>
            </a:r>
          </a:p>
          <a:p>
            <a:pPr lvl="1"/>
            <a:r>
              <a:rPr lang="et-EE" sz="2000" dirty="0"/>
              <a:t>Praegu teenindav TTO - Merelahe TK OÜ</a:t>
            </a:r>
          </a:p>
          <a:p>
            <a:pPr lvl="1"/>
            <a:r>
              <a:rPr lang="et-EE" sz="2000" dirty="0"/>
              <a:t>Nimistu vabaneb alates 01.10.2026</a:t>
            </a:r>
          </a:p>
          <a:p>
            <a:pPr lvl="1"/>
            <a:endParaRPr lang="et-EE" sz="2000" dirty="0"/>
          </a:p>
          <a:p>
            <a:r>
              <a:rPr lang="et-EE" sz="2600" b="1" dirty="0"/>
              <a:t>N0815 (Saue vald)</a:t>
            </a:r>
          </a:p>
          <a:p>
            <a:pPr lvl="1"/>
            <a:r>
              <a:rPr lang="et-EE" sz="2000" dirty="0"/>
              <a:t>Asendusnimistu</a:t>
            </a:r>
          </a:p>
          <a:p>
            <a:pPr lvl="1"/>
            <a:r>
              <a:rPr lang="et-EE" sz="2000" dirty="0"/>
              <a:t>Praegu teenindav TTO - </a:t>
            </a:r>
            <a:r>
              <a:rPr lang="et-EE" sz="2000" dirty="0" err="1"/>
              <a:t>Medicum</a:t>
            </a:r>
            <a:r>
              <a:rPr lang="et-EE" sz="2000" dirty="0"/>
              <a:t> Perearstikeskus AS</a:t>
            </a:r>
          </a:p>
          <a:p>
            <a:pPr lvl="1"/>
            <a:r>
              <a:rPr lang="et-EE" sz="2000" dirty="0"/>
              <a:t>Nimistu vabaneb alates 01.10.2026</a:t>
            </a:r>
          </a:p>
          <a:p>
            <a:pPr lvl="1"/>
            <a:endParaRPr lang="et-EE" sz="2000" dirty="0"/>
          </a:p>
          <a:p>
            <a:r>
              <a:rPr lang="et-EE" sz="2600" b="1" dirty="0"/>
              <a:t>N0473 (Rakvere linn) </a:t>
            </a:r>
          </a:p>
          <a:p>
            <a:pPr lvl="1"/>
            <a:r>
              <a:rPr lang="et-EE" sz="2000" dirty="0"/>
              <a:t>Praegu teenindav TTO - </a:t>
            </a:r>
            <a:r>
              <a:rPr lang="et-EE" sz="2000" dirty="0" err="1"/>
              <a:t>Merimed</a:t>
            </a:r>
            <a:r>
              <a:rPr lang="et-EE" sz="2000" dirty="0"/>
              <a:t> OÜ</a:t>
            </a:r>
          </a:p>
          <a:p>
            <a:pPr lvl="1"/>
            <a:r>
              <a:rPr lang="et-EE" sz="2000" dirty="0"/>
              <a:t>Nimistu vabaneb alates 01.10.2026</a:t>
            </a:r>
          </a:p>
          <a:p>
            <a:pPr lvl="1"/>
            <a:endParaRPr lang="et-EE" sz="2000" dirty="0"/>
          </a:p>
          <a:p>
            <a:pPr lvl="1"/>
            <a:endParaRPr lang="et-EE" sz="2000" dirty="0"/>
          </a:p>
          <a:p>
            <a:pPr marL="457200" lvl="1" indent="0">
              <a:buNone/>
            </a:pPr>
            <a:endParaRPr lang="et-EE" sz="2200" dirty="0"/>
          </a:p>
        </p:txBody>
      </p:sp>
    </p:spTree>
    <p:extLst>
      <p:ext uri="{BB962C8B-B14F-4D97-AF65-F5344CB8AC3E}">
        <p14:creationId xmlns:p14="http://schemas.microsoft.com/office/powerpoint/2010/main" val="264551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1693</TotalTime>
  <Words>173</Words>
  <Application>Microsoft Office PowerPoint</Application>
  <PresentationFormat>Widescreen</PresentationFormat>
  <Paragraphs>52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Perearstikonkursid</vt:lpstr>
      <vt:lpstr>Praegu käimas 30.04.2026-29.05.2026</vt:lpstr>
      <vt:lpstr>Juuni 01.06.2026-30.06.2026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Silja Vanaisak</dc:creator>
  <cp:lastModifiedBy>Reelika Laht</cp:lastModifiedBy>
  <cp:revision>3</cp:revision>
  <dcterms:created xsi:type="dcterms:W3CDTF">2024-09-25T11:31:00Z</dcterms:created>
  <dcterms:modified xsi:type="dcterms:W3CDTF">2026-05-28T08:05:41Z</dcterms:modified>
</cp:coreProperties>
</file>