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66" r:id="rId4"/>
    <p:sldId id="261" r:id="rId5"/>
    <p:sldId id="268" r:id="rId6"/>
    <p:sldId id="267" r:id="rId7"/>
    <p:sldId id="269" r:id="rId8"/>
    <p:sldId id="271" r:id="rId9"/>
    <p:sldId id="270" r:id="rId10"/>
    <p:sldId id="272" r:id="rId11"/>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45" d="100"/>
          <a:sy n="45" d="100"/>
        </p:scale>
        <p:origin x="1025" y="4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a Vanaisak" userId="8076beb5-e1cc-4a84-8747-f84385165edc" providerId="ADAL" clId="{A655C512-25CE-4C37-8304-43D5148C2D9D}"/>
    <pc:docChg chg="modSld">
      <pc:chgData name="Silja Vanaisak" userId="8076beb5-e1cc-4a84-8747-f84385165edc" providerId="ADAL" clId="{A655C512-25CE-4C37-8304-43D5148C2D9D}" dt="2024-09-26T12:19:06.053" v="105" actId="20577"/>
      <pc:docMkLst>
        <pc:docMk/>
      </pc:docMkLst>
      <pc:sldChg chg="modSp mod">
        <pc:chgData name="Silja Vanaisak" userId="8076beb5-e1cc-4a84-8747-f84385165edc" providerId="ADAL" clId="{A655C512-25CE-4C37-8304-43D5148C2D9D}" dt="2024-09-25T11:52:29.702" v="0" actId="6549"/>
        <pc:sldMkLst>
          <pc:docMk/>
          <pc:sldMk cId="3036288463" sldId="256"/>
        </pc:sldMkLst>
      </pc:sldChg>
      <pc:sldChg chg="modSp mod">
        <pc:chgData name="Silja Vanaisak" userId="8076beb5-e1cc-4a84-8747-f84385165edc" providerId="ADAL" clId="{A655C512-25CE-4C37-8304-43D5148C2D9D}" dt="2024-09-26T12:17:33.563" v="13" actId="20577"/>
        <pc:sldMkLst>
          <pc:docMk/>
          <pc:sldMk cId="364185422" sldId="257"/>
        </pc:sldMkLst>
      </pc:sldChg>
      <pc:sldChg chg="modSp mod">
        <pc:chgData name="Silja Vanaisak" userId="8076beb5-e1cc-4a84-8747-f84385165edc" providerId="ADAL" clId="{A655C512-25CE-4C37-8304-43D5148C2D9D}" dt="2024-09-26T12:18:09.470" v="57" actId="20577"/>
        <pc:sldMkLst>
          <pc:docMk/>
          <pc:sldMk cId="384247707" sldId="258"/>
        </pc:sldMkLst>
      </pc:sldChg>
      <pc:sldChg chg="modSp mod">
        <pc:chgData name="Silja Vanaisak" userId="8076beb5-e1cc-4a84-8747-f84385165edc" providerId="ADAL" clId="{A655C512-25CE-4C37-8304-43D5148C2D9D}" dt="2024-09-26T12:19:06.053" v="105" actId="20577"/>
        <pc:sldMkLst>
          <pc:docMk/>
          <pc:sldMk cId="4120752161" sldId="259"/>
        </pc:sldMkLst>
      </pc:sldChg>
      <pc:sldChg chg="modSp mod">
        <pc:chgData name="Silja Vanaisak" userId="8076beb5-e1cc-4a84-8747-f84385165edc" providerId="ADAL" clId="{A655C512-25CE-4C37-8304-43D5148C2D9D}" dt="2024-09-26T12:18:51.247" v="95" actId="20577"/>
        <pc:sldMkLst>
          <pc:docMk/>
          <pc:sldMk cId="3096521573" sldId="260"/>
        </pc:sldMkLst>
      </pc:sldChg>
    </pc:docChg>
  </pc:docChgLst>
  <pc:docChgLst>
    <pc:chgData name="Silja Vanaisak" userId="8076beb5-e1cc-4a84-8747-f84385165edc" providerId="ADAL" clId="{716DB3CF-C799-436E-9155-3047EB8BF105}"/>
    <pc:docChg chg="undo redo custSel addSld delSld modSld">
      <pc:chgData name="Silja Vanaisak" userId="8076beb5-e1cc-4a84-8747-f84385165edc" providerId="ADAL" clId="{716DB3CF-C799-436E-9155-3047EB8BF105}" dt="2024-12-19T14:05:22.019" v="1457" actId="20577"/>
      <pc:docMkLst>
        <pc:docMk/>
      </pc:docMkLst>
      <pc:sldChg chg="modSp mod">
        <pc:chgData name="Silja Vanaisak" userId="8076beb5-e1cc-4a84-8747-f84385165edc" providerId="ADAL" clId="{716DB3CF-C799-436E-9155-3047EB8BF105}" dt="2024-12-19T09:27:17.079" v="3" actId="14100"/>
        <pc:sldMkLst>
          <pc:docMk/>
          <pc:sldMk cId="3036288463" sldId="256"/>
        </pc:sldMkLst>
      </pc:sldChg>
      <pc:sldChg chg="modSp mod">
        <pc:chgData name="Silja Vanaisak" userId="8076beb5-e1cc-4a84-8747-f84385165edc" providerId="ADAL" clId="{716DB3CF-C799-436E-9155-3047EB8BF105}" dt="2024-12-19T12:10:59.034" v="1425"/>
        <pc:sldMkLst>
          <pc:docMk/>
          <pc:sldMk cId="364185422" sldId="257"/>
        </pc:sldMkLst>
      </pc:sldChg>
      <pc:sldChg chg="modSp mod">
        <pc:chgData name="Silja Vanaisak" userId="8076beb5-e1cc-4a84-8747-f84385165edc" providerId="ADAL" clId="{716DB3CF-C799-436E-9155-3047EB8BF105}" dt="2024-12-19T12:11:54.963" v="1442"/>
        <pc:sldMkLst>
          <pc:docMk/>
          <pc:sldMk cId="384247707" sldId="258"/>
        </pc:sldMkLst>
      </pc:sldChg>
      <pc:sldChg chg="modSp mod">
        <pc:chgData name="Silja Vanaisak" userId="8076beb5-e1cc-4a84-8747-f84385165edc" providerId="ADAL" clId="{716DB3CF-C799-436E-9155-3047EB8BF105}" dt="2024-12-19T12:10:17.248" v="1423"/>
        <pc:sldMkLst>
          <pc:docMk/>
          <pc:sldMk cId="4120752161" sldId="259"/>
        </pc:sldMkLst>
      </pc:sldChg>
      <pc:sldChg chg="modSp mod modAnim">
        <pc:chgData name="Silja Vanaisak" userId="8076beb5-e1cc-4a84-8747-f84385165edc" providerId="ADAL" clId="{716DB3CF-C799-436E-9155-3047EB8BF105}" dt="2024-12-19T11:27:39.388" v="1285" actId="20577"/>
        <pc:sldMkLst>
          <pc:docMk/>
          <pc:sldMk cId="3096521573" sldId="260"/>
        </pc:sldMkLst>
      </pc:sldChg>
      <pc:sldChg chg="addSp delSp modSp add mod setBg delDesignElem">
        <pc:chgData name="Silja Vanaisak" userId="8076beb5-e1cc-4a84-8747-f84385165edc" providerId="ADAL" clId="{716DB3CF-C799-436E-9155-3047EB8BF105}" dt="2024-12-19T11:31:02.255" v="1355" actId="20577"/>
        <pc:sldMkLst>
          <pc:docMk/>
          <pc:sldMk cId="743524278" sldId="261"/>
        </pc:sldMkLst>
      </pc:sldChg>
      <pc:sldChg chg="new del">
        <pc:chgData name="Silja Vanaisak" userId="8076beb5-e1cc-4a84-8747-f84385165edc" providerId="ADAL" clId="{716DB3CF-C799-436E-9155-3047EB8BF105}" dt="2024-12-19T09:28:29.131" v="73" actId="680"/>
        <pc:sldMkLst>
          <pc:docMk/>
          <pc:sldMk cId="1596466320" sldId="261"/>
        </pc:sldMkLst>
      </pc:sldChg>
      <pc:sldChg chg="modSp new mod">
        <pc:chgData name="Silja Vanaisak" userId="8076beb5-e1cc-4a84-8747-f84385165edc" providerId="ADAL" clId="{716DB3CF-C799-436E-9155-3047EB8BF105}" dt="2024-12-19T14:05:22.019" v="1457" actId="20577"/>
        <pc:sldMkLst>
          <pc:docMk/>
          <pc:sldMk cId="999355165" sldId="262"/>
        </pc:sldMkLst>
      </pc:sldChg>
    </pc:docChg>
  </pc:docChgLst>
  <pc:docChgLst>
    <pc:chgData name="Silja Vanaisak" userId="8076beb5-e1cc-4a84-8747-f84385165edc" providerId="ADAL" clId="{B7F8171D-F906-4C3E-9296-7D699D275EAD}"/>
    <pc:docChg chg="undo redo custSel addSld delSld modSld sldOrd">
      <pc:chgData name="Silja Vanaisak" userId="8076beb5-e1cc-4a84-8747-f84385165edc" providerId="ADAL" clId="{B7F8171D-F906-4C3E-9296-7D699D275EAD}" dt="2025-02-27T09:35:34.965" v="447" actId="207"/>
      <pc:docMkLst>
        <pc:docMk/>
      </pc:docMkLst>
      <pc:sldChg chg="modSp del mod">
        <pc:chgData name="Silja Vanaisak" userId="8076beb5-e1cc-4a84-8747-f84385165edc" providerId="ADAL" clId="{B7F8171D-F906-4C3E-9296-7D699D275EAD}" dt="2025-02-27T09:04:41.760" v="264" actId="47"/>
        <pc:sldMkLst>
          <pc:docMk/>
          <pc:sldMk cId="3036288463" sldId="256"/>
        </pc:sldMkLst>
      </pc:sldChg>
      <pc:sldChg chg="del">
        <pc:chgData name="Silja Vanaisak" userId="8076beb5-e1cc-4a84-8747-f84385165edc" providerId="ADAL" clId="{B7F8171D-F906-4C3E-9296-7D699D275EAD}" dt="2025-02-27T09:05:23.521" v="268" actId="47"/>
        <pc:sldMkLst>
          <pc:docMk/>
          <pc:sldMk cId="364185422" sldId="257"/>
        </pc:sldMkLst>
      </pc:sldChg>
      <pc:sldChg chg="modSp mod">
        <pc:chgData name="Silja Vanaisak" userId="8076beb5-e1cc-4a84-8747-f84385165edc" providerId="ADAL" clId="{B7F8171D-F906-4C3E-9296-7D699D275EAD}" dt="2025-02-27T09:35:27.313" v="446" actId="255"/>
        <pc:sldMkLst>
          <pc:docMk/>
          <pc:sldMk cId="384247707" sldId="258"/>
        </pc:sldMkLst>
        <pc:spChg chg="mod">
          <ac:chgData name="Silja Vanaisak" userId="8076beb5-e1cc-4a84-8747-f84385165edc" providerId="ADAL" clId="{B7F8171D-F906-4C3E-9296-7D699D275EAD}" dt="2025-02-27T09:35:27.313" v="446" actId="255"/>
          <ac:spMkLst>
            <pc:docMk/>
            <pc:sldMk cId="384247707" sldId="258"/>
            <ac:spMk id="3" creationId="{DF70DE94-B6E9-DEDB-BA01-50D5A6912D6D}"/>
          </ac:spMkLst>
        </pc:spChg>
      </pc:sldChg>
      <pc:sldChg chg="modSp mod">
        <pc:chgData name="Silja Vanaisak" userId="8076beb5-e1cc-4a84-8747-f84385165edc" providerId="ADAL" clId="{B7F8171D-F906-4C3E-9296-7D699D275EAD}" dt="2025-02-27T09:05:36.687" v="299" actId="20577"/>
        <pc:sldMkLst>
          <pc:docMk/>
          <pc:sldMk cId="4120752161" sldId="259"/>
        </pc:sldMkLst>
      </pc:sldChg>
      <pc:sldChg chg="modSp mod">
        <pc:chgData name="Silja Vanaisak" userId="8076beb5-e1cc-4a84-8747-f84385165edc" providerId="ADAL" clId="{B7F8171D-F906-4C3E-9296-7D699D275EAD}" dt="2025-02-27T09:27:30.531" v="442" actId="20577"/>
        <pc:sldMkLst>
          <pc:docMk/>
          <pc:sldMk cId="743524278" sldId="261"/>
        </pc:sldMkLst>
        <pc:spChg chg="mod">
          <ac:chgData name="Silja Vanaisak" userId="8076beb5-e1cc-4a84-8747-f84385165edc" providerId="ADAL" clId="{B7F8171D-F906-4C3E-9296-7D699D275EAD}" dt="2025-02-27T09:27:30.531" v="442" actId="20577"/>
          <ac:spMkLst>
            <pc:docMk/>
            <pc:sldMk cId="743524278" sldId="261"/>
            <ac:spMk id="3" creationId="{1679445B-626E-1945-383D-4ABD65F50AB1}"/>
          </ac:spMkLst>
        </pc:spChg>
      </pc:sldChg>
      <pc:sldChg chg="del">
        <pc:chgData name="Silja Vanaisak" userId="8076beb5-e1cc-4a84-8747-f84385165edc" providerId="ADAL" clId="{B7F8171D-F906-4C3E-9296-7D699D275EAD}" dt="2025-02-27T09:27:14.112" v="439" actId="2696"/>
        <pc:sldMkLst>
          <pc:docMk/>
          <pc:sldMk cId="3322229756" sldId="262"/>
        </pc:sldMkLst>
      </pc:sldChg>
      <pc:sldChg chg="add">
        <pc:chgData name="Silja Vanaisak" userId="8076beb5-e1cc-4a84-8747-f84385165edc" providerId="ADAL" clId="{B7F8171D-F906-4C3E-9296-7D699D275EAD}" dt="2025-02-27T08:56:54.990" v="2" actId="2890"/>
        <pc:sldMkLst>
          <pc:docMk/>
          <pc:sldMk cId="297544925" sldId="263"/>
        </pc:sldMkLst>
      </pc:sldChg>
      <pc:sldChg chg="new del">
        <pc:chgData name="Silja Vanaisak" userId="8076beb5-e1cc-4a84-8747-f84385165edc" providerId="ADAL" clId="{B7F8171D-F906-4C3E-9296-7D699D275EAD}" dt="2025-02-27T08:56:53.048" v="1" actId="680"/>
        <pc:sldMkLst>
          <pc:docMk/>
          <pc:sldMk cId="3910133101" sldId="263"/>
        </pc:sldMkLst>
      </pc:sldChg>
      <pc:sldChg chg="modSp add del mod ord">
        <pc:chgData name="Silja Vanaisak" userId="8076beb5-e1cc-4a84-8747-f84385165edc" providerId="ADAL" clId="{B7F8171D-F906-4C3E-9296-7D699D275EAD}" dt="2025-02-27T09:29:40.174" v="445" actId="14100"/>
        <pc:sldMkLst>
          <pc:docMk/>
          <pc:sldMk cId="3376589848" sldId="264"/>
        </pc:sldMkLst>
      </pc:sldChg>
      <pc:sldChg chg="modSp add del mod">
        <pc:chgData name="Silja Vanaisak" userId="8076beb5-e1cc-4a84-8747-f84385165edc" providerId="ADAL" clId="{B7F8171D-F906-4C3E-9296-7D699D275EAD}" dt="2025-02-27T09:27:08.604" v="438" actId="2696"/>
        <pc:sldMkLst>
          <pc:docMk/>
          <pc:sldMk cId="2437875611" sldId="265"/>
        </pc:sldMkLst>
      </pc:sldChg>
      <pc:sldChg chg="modSp add mod ord">
        <pc:chgData name="Silja Vanaisak" userId="8076beb5-e1cc-4a84-8747-f84385165edc" providerId="ADAL" clId="{B7F8171D-F906-4C3E-9296-7D699D275EAD}" dt="2025-02-27T09:35:34.965" v="447" actId="207"/>
        <pc:sldMkLst>
          <pc:docMk/>
          <pc:sldMk cId="2645518281" sldId="266"/>
        </pc:sldMkLst>
        <pc:spChg chg="mod">
          <ac:chgData name="Silja Vanaisak" userId="8076beb5-e1cc-4a84-8747-f84385165edc" providerId="ADAL" clId="{B7F8171D-F906-4C3E-9296-7D699D275EAD}" dt="2025-02-27T09:26:03.554" v="387" actId="20577"/>
          <ac:spMkLst>
            <pc:docMk/>
            <pc:sldMk cId="2645518281" sldId="266"/>
            <ac:spMk id="2" creationId="{6A08EECA-DE9D-E9E3-F229-3CFC10C67C47}"/>
          </ac:spMkLst>
        </pc:spChg>
        <pc:spChg chg="mod">
          <ac:chgData name="Silja Vanaisak" userId="8076beb5-e1cc-4a84-8747-f84385165edc" providerId="ADAL" clId="{B7F8171D-F906-4C3E-9296-7D699D275EAD}" dt="2025-02-27T09:35:34.965" v="447" actId="207"/>
          <ac:spMkLst>
            <pc:docMk/>
            <pc:sldMk cId="2645518281" sldId="266"/>
            <ac:spMk id="3" creationId="{B246FD1F-1520-454D-8464-DACE14FBB75A}"/>
          </ac:spMkLst>
        </pc:spChg>
      </pc:sldChg>
    </pc:docChg>
  </pc:docChgLst>
  <pc:docChgLst>
    <pc:chgData name="Silja Vanaisak" userId="8076beb5-e1cc-4a84-8747-f84385165edc" providerId="ADAL" clId="{71228155-28A1-443A-8560-1A290F32A6D0}"/>
    <pc:docChg chg="undo redo custSel addSld delSld modSld sldOrd">
      <pc:chgData name="Silja Vanaisak" userId="8076beb5-e1cc-4a84-8747-f84385165edc" providerId="ADAL" clId="{71228155-28A1-443A-8560-1A290F32A6D0}" dt="2025-03-27T12:42:52.833" v="1779" actId="14100"/>
      <pc:docMkLst>
        <pc:docMk/>
      </pc:docMkLst>
      <pc:sldChg chg="modSp mod">
        <pc:chgData name="Silja Vanaisak" userId="8076beb5-e1cc-4a84-8747-f84385165edc" providerId="ADAL" clId="{71228155-28A1-443A-8560-1A290F32A6D0}" dt="2025-03-27T12:16:51.275" v="1584" actId="20577"/>
        <pc:sldMkLst>
          <pc:docMk/>
          <pc:sldMk cId="384247707" sldId="258"/>
        </pc:sldMkLst>
        <pc:spChg chg="mod">
          <ac:chgData name="Silja Vanaisak" userId="8076beb5-e1cc-4a84-8747-f84385165edc" providerId="ADAL" clId="{71228155-28A1-443A-8560-1A290F32A6D0}" dt="2025-03-27T12:16:51.275" v="1584" actId="20577"/>
          <ac:spMkLst>
            <pc:docMk/>
            <pc:sldMk cId="384247707" sldId="258"/>
            <ac:spMk id="3" creationId="{DF70DE94-B6E9-DEDB-BA01-50D5A6912D6D}"/>
          </ac:spMkLst>
        </pc:spChg>
      </pc:sldChg>
      <pc:sldChg chg="del">
        <pc:chgData name="Silja Vanaisak" userId="8076beb5-e1cc-4a84-8747-f84385165edc" providerId="ADAL" clId="{71228155-28A1-443A-8560-1A290F32A6D0}" dt="2025-03-27T09:05:59.018" v="1" actId="47"/>
        <pc:sldMkLst>
          <pc:docMk/>
          <pc:sldMk cId="4120752161" sldId="259"/>
        </pc:sldMkLst>
      </pc:sldChg>
      <pc:sldChg chg="modSp mod">
        <pc:chgData name="Silja Vanaisak" userId="8076beb5-e1cc-4a84-8747-f84385165edc" providerId="ADAL" clId="{71228155-28A1-443A-8560-1A290F32A6D0}" dt="2025-03-27T09:09:23.278" v="261" actId="20577"/>
        <pc:sldMkLst>
          <pc:docMk/>
          <pc:sldMk cId="743524278" sldId="261"/>
        </pc:sldMkLst>
        <pc:spChg chg="mod">
          <ac:chgData name="Silja Vanaisak" userId="8076beb5-e1cc-4a84-8747-f84385165edc" providerId="ADAL" clId="{71228155-28A1-443A-8560-1A290F32A6D0}" dt="2025-03-27T09:09:23.278" v="261" actId="20577"/>
          <ac:spMkLst>
            <pc:docMk/>
            <pc:sldMk cId="743524278" sldId="261"/>
            <ac:spMk id="3" creationId="{1679445B-626E-1945-383D-4ABD65F50AB1}"/>
          </ac:spMkLst>
        </pc:spChg>
      </pc:sldChg>
      <pc:sldChg chg="del">
        <pc:chgData name="Silja Vanaisak" userId="8076beb5-e1cc-4a84-8747-f84385165edc" providerId="ADAL" clId="{71228155-28A1-443A-8560-1A290F32A6D0}" dt="2025-03-27T09:05:19.049" v="0" actId="2696"/>
        <pc:sldMkLst>
          <pc:docMk/>
          <pc:sldMk cId="3376589848" sldId="264"/>
        </pc:sldMkLst>
      </pc:sldChg>
      <pc:sldChg chg="modSp mod">
        <pc:chgData name="Silja Vanaisak" userId="8076beb5-e1cc-4a84-8747-f84385165edc" providerId="ADAL" clId="{71228155-28A1-443A-8560-1A290F32A6D0}" dt="2025-03-27T12:19:08.150" v="1691" actId="20577"/>
        <pc:sldMkLst>
          <pc:docMk/>
          <pc:sldMk cId="2645518281" sldId="266"/>
        </pc:sldMkLst>
        <pc:spChg chg="mod">
          <ac:chgData name="Silja Vanaisak" userId="8076beb5-e1cc-4a84-8747-f84385165edc" providerId="ADAL" clId="{71228155-28A1-443A-8560-1A290F32A6D0}" dt="2025-03-27T12:19:08.150" v="1691" actId="20577"/>
          <ac:spMkLst>
            <pc:docMk/>
            <pc:sldMk cId="2645518281" sldId="266"/>
            <ac:spMk id="3" creationId="{B246FD1F-1520-454D-8464-DACE14FBB75A}"/>
          </ac:spMkLst>
        </pc:spChg>
      </pc:sldChg>
      <pc:sldChg chg="addSp delSp modSp add mod">
        <pc:chgData name="Silja Vanaisak" userId="8076beb5-e1cc-4a84-8747-f84385165edc" providerId="ADAL" clId="{71228155-28A1-443A-8560-1A290F32A6D0}" dt="2025-03-27T12:19:53.892" v="1696" actId="20577"/>
        <pc:sldMkLst>
          <pc:docMk/>
          <pc:sldMk cId="1588912839" sldId="267"/>
        </pc:sldMkLst>
        <pc:spChg chg="mod">
          <ac:chgData name="Silja Vanaisak" userId="8076beb5-e1cc-4a84-8747-f84385165edc" providerId="ADAL" clId="{71228155-28A1-443A-8560-1A290F32A6D0}" dt="2025-03-27T09:10:06.044" v="314" actId="20577"/>
          <ac:spMkLst>
            <pc:docMk/>
            <pc:sldMk cId="1588912839" sldId="267"/>
            <ac:spMk id="2" creationId="{0C7E2663-AEE2-7083-9328-234D00DBDE44}"/>
          </ac:spMkLst>
        </pc:spChg>
        <pc:spChg chg="mod">
          <ac:chgData name="Silja Vanaisak" userId="8076beb5-e1cc-4a84-8747-f84385165edc" providerId="ADAL" clId="{71228155-28A1-443A-8560-1A290F32A6D0}" dt="2025-03-27T12:19:53.892" v="1696" actId="20577"/>
          <ac:spMkLst>
            <pc:docMk/>
            <pc:sldMk cId="1588912839" sldId="267"/>
            <ac:spMk id="3" creationId="{3C1574BC-965D-75BD-9925-789D797826C6}"/>
          </ac:spMkLst>
        </pc:spChg>
        <pc:spChg chg="add del mod">
          <ac:chgData name="Silja Vanaisak" userId="8076beb5-e1cc-4a84-8747-f84385165edc" providerId="ADAL" clId="{71228155-28A1-443A-8560-1A290F32A6D0}" dt="2025-03-27T09:17:42.280" v="544"/>
          <ac:spMkLst>
            <pc:docMk/>
            <pc:sldMk cId="1588912839" sldId="267"/>
            <ac:spMk id="4" creationId="{E7569D22-A9DC-55C8-DB37-0B04A7A17CA4}"/>
          </ac:spMkLst>
        </pc:spChg>
        <pc:picChg chg="add del mod">
          <ac:chgData name="Silja Vanaisak" userId="8076beb5-e1cc-4a84-8747-f84385165edc" providerId="ADAL" clId="{71228155-28A1-443A-8560-1A290F32A6D0}" dt="2025-03-27T09:18:00.690" v="548" actId="478"/>
          <ac:picMkLst>
            <pc:docMk/>
            <pc:sldMk cId="1588912839" sldId="267"/>
            <ac:picMk id="10" creationId="{8D94A191-AF96-B4AF-A380-412D226E0EF5}"/>
          </ac:picMkLst>
        </pc:picChg>
      </pc:sldChg>
      <pc:sldChg chg="modSp add mod ord">
        <pc:chgData name="Silja Vanaisak" userId="8076beb5-e1cc-4a84-8747-f84385165edc" providerId="ADAL" clId="{71228155-28A1-443A-8560-1A290F32A6D0}" dt="2025-03-27T09:09:52.472" v="286" actId="20577"/>
        <pc:sldMkLst>
          <pc:docMk/>
          <pc:sldMk cId="2289277817" sldId="268"/>
        </pc:sldMkLst>
        <pc:spChg chg="mod">
          <ac:chgData name="Silja Vanaisak" userId="8076beb5-e1cc-4a84-8747-f84385165edc" providerId="ADAL" clId="{71228155-28A1-443A-8560-1A290F32A6D0}" dt="2025-03-27T09:09:52.472" v="286" actId="20577"/>
          <ac:spMkLst>
            <pc:docMk/>
            <pc:sldMk cId="2289277817" sldId="268"/>
            <ac:spMk id="2" creationId="{0633F4CC-78A3-E55D-4192-5E62D11C43B5}"/>
          </ac:spMkLst>
        </pc:spChg>
      </pc:sldChg>
      <pc:sldChg chg="addSp delSp modSp add mod">
        <pc:chgData name="Silja Vanaisak" userId="8076beb5-e1cc-4a84-8747-f84385165edc" providerId="ADAL" clId="{71228155-28A1-443A-8560-1A290F32A6D0}" dt="2025-03-27T12:42:52.833" v="1779" actId="14100"/>
        <pc:sldMkLst>
          <pc:docMk/>
          <pc:sldMk cId="2943590399" sldId="269"/>
        </pc:sldMkLst>
        <pc:spChg chg="mod">
          <ac:chgData name="Silja Vanaisak" userId="8076beb5-e1cc-4a84-8747-f84385165edc" providerId="ADAL" clId="{71228155-28A1-443A-8560-1A290F32A6D0}" dt="2025-03-27T09:19:52.420" v="720" actId="20577"/>
          <ac:spMkLst>
            <pc:docMk/>
            <pc:sldMk cId="2943590399" sldId="269"/>
            <ac:spMk id="3" creationId="{A86CBE5B-1327-08E2-7645-6672B7AC4E85}"/>
          </ac:spMkLst>
        </pc:spChg>
        <pc:picChg chg="add del mod">
          <ac:chgData name="Silja Vanaisak" userId="8076beb5-e1cc-4a84-8747-f84385165edc" providerId="ADAL" clId="{71228155-28A1-443A-8560-1A290F32A6D0}" dt="2025-03-27T12:42:52.833" v="1779" actId="14100"/>
          <ac:picMkLst>
            <pc:docMk/>
            <pc:sldMk cId="2943590399" sldId="269"/>
            <ac:picMk id="10" creationId="{04223E32-B770-A9C4-9752-CECB40DBAFF3}"/>
          </ac:picMkLst>
        </pc:picChg>
      </pc:sldChg>
      <pc:sldChg chg="delSp modSp add mod">
        <pc:chgData name="Silja Vanaisak" userId="8076beb5-e1cc-4a84-8747-f84385165edc" providerId="ADAL" clId="{71228155-28A1-443A-8560-1A290F32A6D0}" dt="2025-03-27T12:35:01.314" v="1776" actId="20577"/>
        <pc:sldMkLst>
          <pc:docMk/>
          <pc:sldMk cId="388616928" sldId="270"/>
        </pc:sldMkLst>
        <pc:spChg chg="mod">
          <ac:chgData name="Silja Vanaisak" userId="8076beb5-e1cc-4a84-8747-f84385165edc" providerId="ADAL" clId="{71228155-28A1-443A-8560-1A290F32A6D0}" dt="2025-03-27T09:23:06.268" v="793" actId="6549"/>
          <ac:spMkLst>
            <pc:docMk/>
            <pc:sldMk cId="388616928" sldId="270"/>
            <ac:spMk id="2" creationId="{2F839C7E-68C7-DFE2-3F4C-F8FB1F768883}"/>
          </ac:spMkLst>
        </pc:spChg>
        <pc:spChg chg="mod">
          <ac:chgData name="Silja Vanaisak" userId="8076beb5-e1cc-4a84-8747-f84385165edc" providerId="ADAL" clId="{71228155-28A1-443A-8560-1A290F32A6D0}" dt="2025-03-27T12:35:01.314" v="1776" actId="20577"/>
          <ac:spMkLst>
            <pc:docMk/>
            <pc:sldMk cId="388616928" sldId="270"/>
            <ac:spMk id="3" creationId="{15393B4B-67C6-314A-61BA-316040F40BF6}"/>
          </ac:spMkLst>
        </pc:spChg>
        <pc:picChg chg="del">
          <ac:chgData name="Silja Vanaisak" userId="8076beb5-e1cc-4a84-8747-f84385165edc" providerId="ADAL" clId="{71228155-28A1-443A-8560-1A290F32A6D0}" dt="2025-03-27T09:23:09.122" v="794" actId="478"/>
          <ac:picMkLst>
            <pc:docMk/>
            <pc:sldMk cId="388616928" sldId="270"/>
            <ac:picMk id="10" creationId="{06089E16-B919-9C22-9D41-8CDC7375287C}"/>
          </ac:picMkLst>
        </pc:picChg>
      </pc:sldChg>
      <pc:sldChg chg="modSp add mod ord">
        <pc:chgData name="Silja Vanaisak" userId="8076beb5-e1cc-4a84-8747-f84385165edc" providerId="ADAL" clId="{71228155-28A1-443A-8560-1A290F32A6D0}" dt="2025-03-27T09:29:50.027" v="1137" actId="1076"/>
        <pc:sldMkLst>
          <pc:docMk/>
          <pc:sldMk cId="4040629624" sldId="271"/>
        </pc:sldMkLst>
        <pc:spChg chg="mod">
          <ac:chgData name="Silja Vanaisak" userId="8076beb5-e1cc-4a84-8747-f84385165edc" providerId="ADAL" clId="{71228155-28A1-443A-8560-1A290F32A6D0}" dt="2025-03-27T09:29:50.027" v="1137" actId="1076"/>
          <ac:spMkLst>
            <pc:docMk/>
            <pc:sldMk cId="4040629624" sldId="271"/>
            <ac:spMk id="2" creationId="{ECC88EFC-FE24-3558-CB8F-536CADDF7084}"/>
          </ac:spMkLst>
        </pc:spChg>
      </pc:sldChg>
      <pc:sldChg chg="addSp modSp add mod">
        <pc:chgData name="Silja Vanaisak" userId="8076beb5-e1cc-4a84-8747-f84385165edc" providerId="ADAL" clId="{71228155-28A1-443A-8560-1A290F32A6D0}" dt="2025-03-27T09:29:17.425" v="1133" actId="20577"/>
        <pc:sldMkLst>
          <pc:docMk/>
          <pc:sldMk cId="145791691" sldId="272"/>
        </pc:sldMkLst>
        <pc:spChg chg="mod">
          <ac:chgData name="Silja Vanaisak" userId="8076beb5-e1cc-4a84-8747-f84385165edc" providerId="ADAL" clId="{71228155-28A1-443A-8560-1A290F32A6D0}" dt="2025-03-27T09:28:58.268" v="1130" actId="14100"/>
          <ac:spMkLst>
            <pc:docMk/>
            <pc:sldMk cId="145791691" sldId="272"/>
            <ac:spMk id="2" creationId="{624C539C-2887-FD6D-469C-F44D7865AE8D}"/>
          </ac:spMkLst>
        </pc:spChg>
        <pc:spChg chg="mod">
          <ac:chgData name="Silja Vanaisak" userId="8076beb5-e1cc-4a84-8747-f84385165edc" providerId="ADAL" clId="{71228155-28A1-443A-8560-1A290F32A6D0}" dt="2025-03-27T09:27:58.582" v="1100" actId="20577"/>
          <ac:spMkLst>
            <pc:docMk/>
            <pc:sldMk cId="145791691" sldId="272"/>
            <ac:spMk id="3" creationId="{B3B4813C-3B06-C2DC-EE44-DF2DB2AD4402}"/>
          </ac:spMkLst>
        </pc:spChg>
        <pc:spChg chg="add mod">
          <ac:chgData name="Silja Vanaisak" userId="8076beb5-e1cc-4a84-8747-f84385165edc" providerId="ADAL" clId="{71228155-28A1-443A-8560-1A290F32A6D0}" dt="2025-03-27T09:29:17.425" v="1133" actId="20577"/>
          <ac:spMkLst>
            <pc:docMk/>
            <pc:sldMk cId="145791691" sldId="272"/>
            <ac:spMk id="4" creationId="{AFE70BB6-5037-0FCE-BAC3-D451E1931AB9}"/>
          </ac:spMkLst>
        </pc:spChg>
      </pc:sldChg>
    </pc:docChg>
  </pc:docChgLst>
  <pc:docChgLst>
    <pc:chgData name="Silja Vanaisak" userId="8076beb5-e1cc-4a84-8747-f84385165edc" providerId="ADAL" clId="{6B1AED74-FEAC-49FC-BCEE-071F873FCFE5}"/>
    <pc:docChg chg="undo redo custSel addSld delSld modSld sldOrd">
      <pc:chgData name="Silja Vanaisak" userId="8076beb5-e1cc-4a84-8747-f84385165edc" providerId="ADAL" clId="{6B1AED74-FEAC-49FC-BCEE-071F873FCFE5}" dt="2025-01-30T11:17:33.298" v="433" actId="20577"/>
      <pc:docMkLst>
        <pc:docMk/>
      </pc:docMkLst>
      <pc:sldChg chg="modSp mod">
        <pc:chgData name="Silja Vanaisak" userId="8076beb5-e1cc-4a84-8747-f84385165edc" providerId="ADAL" clId="{6B1AED74-FEAC-49FC-BCEE-071F873FCFE5}" dt="2025-01-30T08:55:36.102" v="247" actId="207"/>
        <pc:sldMkLst>
          <pc:docMk/>
          <pc:sldMk cId="364185422" sldId="257"/>
        </pc:sldMkLst>
      </pc:sldChg>
      <pc:sldChg chg="modSp mod ord">
        <pc:chgData name="Silja Vanaisak" userId="8076beb5-e1cc-4a84-8747-f84385165edc" providerId="ADAL" clId="{6B1AED74-FEAC-49FC-BCEE-071F873FCFE5}" dt="2025-01-30T11:17:33.298" v="433" actId="20577"/>
        <pc:sldMkLst>
          <pc:docMk/>
          <pc:sldMk cId="384247707" sldId="258"/>
        </pc:sldMkLst>
        <pc:spChg chg="mod">
          <ac:chgData name="Silja Vanaisak" userId="8076beb5-e1cc-4a84-8747-f84385165edc" providerId="ADAL" clId="{6B1AED74-FEAC-49FC-BCEE-071F873FCFE5}" dt="2025-01-30T08:42:21.204" v="100" actId="20577"/>
          <ac:spMkLst>
            <pc:docMk/>
            <pc:sldMk cId="384247707" sldId="258"/>
            <ac:spMk id="2" creationId="{56C5D24C-C6F9-EF01-1F3D-C3BAD469CB3B}"/>
          </ac:spMkLst>
        </pc:spChg>
        <pc:spChg chg="mod">
          <ac:chgData name="Silja Vanaisak" userId="8076beb5-e1cc-4a84-8747-f84385165edc" providerId="ADAL" clId="{6B1AED74-FEAC-49FC-BCEE-071F873FCFE5}" dt="2025-01-30T11:17:33.298" v="433" actId="20577"/>
          <ac:spMkLst>
            <pc:docMk/>
            <pc:sldMk cId="384247707" sldId="258"/>
            <ac:spMk id="3" creationId="{DF70DE94-B6E9-DEDB-BA01-50D5A6912D6D}"/>
          </ac:spMkLst>
        </pc:spChg>
      </pc:sldChg>
      <pc:sldChg chg="modSp mod">
        <pc:chgData name="Silja Vanaisak" userId="8076beb5-e1cc-4a84-8747-f84385165edc" providerId="ADAL" clId="{6B1AED74-FEAC-49FC-BCEE-071F873FCFE5}" dt="2025-01-30T08:56:00.250" v="252" actId="207"/>
        <pc:sldMkLst>
          <pc:docMk/>
          <pc:sldMk cId="4120752161" sldId="259"/>
        </pc:sldMkLst>
      </pc:sldChg>
      <pc:sldChg chg="del">
        <pc:chgData name="Silja Vanaisak" userId="8076beb5-e1cc-4a84-8747-f84385165edc" providerId="ADAL" clId="{6B1AED74-FEAC-49FC-BCEE-071F873FCFE5}" dt="2025-01-30T08:48:48.630" v="206" actId="2696"/>
        <pc:sldMkLst>
          <pc:docMk/>
          <pc:sldMk cId="3096521573" sldId="260"/>
        </pc:sldMkLst>
      </pc:sldChg>
      <pc:sldChg chg="modSp mod">
        <pc:chgData name="Silja Vanaisak" userId="8076beb5-e1cc-4a84-8747-f84385165edc" providerId="ADAL" clId="{6B1AED74-FEAC-49FC-BCEE-071F873FCFE5}" dt="2025-01-30T11:17:10.631" v="430" actId="20577"/>
        <pc:sldMkLst>
          <pc:docMk/>
          <pc:sldMk cId="743524278" sldId="261"/>
        </pc:sldMkLst>
        <pc:spChg chg="mod">
          <ac:chgData name="Silja Vanaisak" userId="8076beb5-e1cc-4a84-8747-f84385165edc" providerId="ADAL" clId="{6B1AED74-FEAC-49FC-BCEE-071F873FCFE5}" dt="2025-01-30T11:17:10.631" v="430" actId="20577"/>
          <ac:spMkLst>
            <pc:docMk/>
            <pc:sldMk cId="743524278" sldId="261"/>
            <ac:spMk id="3" creationId="{1679445B-626E-1945-383D-4ABD65F50AB1}"/>
          </ac:spMkLst>
        </pc:spChg>
      </pc:sldChg>
      <pc:sldChg chg="del">
        <pc:chgData name="Silja Vanaisak" userId="8076beb5-e1cc-4a84-8747-f84385165edc" providerId="ADAL" clId="{6B1AED74-FEAC-49FC-BCEE-071F873FCFE5}" dt="2025-01-30T08:48:55.317" v="207" actId="2696"/>
        <pc:sldMkLst>
          <pc:docMk/>
          <pc:sldMk cId="999355165" sldId="262"/>
        </pc:sldMkLst>
      </pc:sldChg>
      <pc:sldChg chg="addSp delSp modSp add mod ord">
        <pc:chgData name="Silja Vanaisak" userId="8076beb5-e1cc-4a84-8747-f84385165edc" providerId="ADAL" clId="{6B1AED74-FEAC-49FC-BCEE-071F873FCFE5}" dt="2025-01-30T11:12:05.753" v="339" actId="14100"/>
        <pc:sldMkLst>
          <pc:docMk/>
          <pc:sldMk cId="3322229756" sldId="262"/>
        </pc:sldMkLst>
      </pc:sldChg>
      <pc:sldChg chg="new del">
        <pc:chgData name="Silja Vanaisak" userId="8076beb5-e1cc-4a84-8747-f84385165edc" providerId="ADAL" clId="{6B1AED74-FEAC-49FC-BCEE-071F873FCFE5}" dt="2025-01-30T11:07:31.585" v="256" actId="680"/>
        <pc:sldMkLst>
          <pc:docMk/>
          <pc:sldMk cId="3801251229"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F1622-DC24-8101-5532-A8276EABE4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7EF21902-D68F-7D23-0033-ECCF9F090B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9AE11D95-3CD8-38E2-9FCB-AC9084F3B0EE}"/>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A5C72B87-C3E2-82A8-D5BD-1576F3293DED}"/>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A10E061-C3B4-3D05-0EEA-82E7F1FA1A5A}"/>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322242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F222-D8C7-B819-1BDA-2D1D7E8F1D0F}"/>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2708B400-6232-284B-50ED-4747089C66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F94AF29E-6B01-6E7E-823D-FDA3E47F6632}"/>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AFEE7657-5965-C7A8-F6B9-C2B112956384}"/>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ADAACE51-EA61-268F-E28A-D5B2C681FE0E}"/>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417713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76CDAF-EA02-1F82-B1BE-EC8637709E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22902760-BD70-057B-EFF8-AD287A7D8B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6EE6DF2D-24DC-54C7-AA26-63C9D7918D91}"/>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13354896-AA16-04F2-FE0D-A95DB7899DD3}"/>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7B65CFA-9434-8265-E9F2-74A4CADDD89A}"/>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3625416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60E2-A148-D7A8-052D-B78C0237ECA5}"/>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F44FD75B-B770-4EC0-4480-B4D7260616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CF382DC5-EE10-549B-5FF4-A818DB67DA58}"/>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9532E148-7C90-1C29-137A-CB6D9B048CCB}"/>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DF9C3FE7-D18A-A884-ED25-923772DE30C6}"/>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238952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DFDFD-8B4B-4275-6CA8-07C67EF8A9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FC477625-7992-D196-2ABE-B076CBB797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72F24-F45D-9DB6-943A-409388D2549A}"/>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9977B95D-8752-C903-496C-B3EACD2B09BA}"/>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27EEB467-D500-6066-9B08-B0BA185C82A3}"/>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979341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7009-E6F5-4FF5-9897-B2BA3DD66C58}"/>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6659D84C-70AE-43C3-9F1E-B0D1BADF0B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941ECB9E-39C1-696F-BC69-DA5922979A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DDF2F417-2311-1CDC-A59F-2F7F15DBC3C8}"/>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6" name="Footer Placeholder 5">
            <a:extLst>
              <a:ext uri="{FF2B5EF4-FFF2-40B4-BE49-F238E27FC236}">
                <a16:creationId xmlns:a16="http://schemas.microsoft.com/office/drawing/2014/main" id="{C602A4F5-B33A-1D94-B017-548630C4B841}"/>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3965F1A9-EA60-5FB6-AF30-775001F98E5E}"/>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141878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FB128-B3A7-0B67-3D14-8CA207BA2927}"/>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25FA717C-B40A-E808-DAF9-F778BC8FCB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1A390B-427E-8E80-2BC0-12E2437A22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C39F0B81-AAFC-2591-4917-4E563C5D7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DC3D94-5F37-725A-D73A-BBC2ADF52C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0605A70E-AA22-3E9E-A2BC-0DBBC1B99FC0}"/>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8" name="Footer Placeholder 7">
            <a:extLst>
              <a:ext uri="{FF2B5EF4-FFF2-40B4-BE49-F238E27FC236}">
                <a16:creationId xmlns:a16="http://schemas.microsoft.com/office/drawing/2014/main" id="{2BAA581D-4E5D-58D7-0916-315785E78235}"/>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E82E3FBC-CE25-671A-1BFC-E115F4FDAB67}"/>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333078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81E23-411E-EF96-A066-ACEED02C2A2E}"/>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BC1F677C-E130-A41F-FCB9-24A32EB8E13B}"/>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4" name="Footer Placeholder 3">
            <a:extLst>
              <a:ext uri="{FF2B5EF4-FFF2-40B4-BE49-F238E27FC236}">
                <a16:creationId xmlns:a16="http://schemas.microsoft.com/office/drawing/2014/main" id="{C65C5FBE-1C9E-37F9-B224-AB8AFBE1505E}"/>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6F975F0E-AE60-C694-D751-6F158D879D3C}"/>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993171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60ABBB-484E-7E76-0025-2AF332C5E773}"/>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3" name="Footer Placeholder 2">
            <a:extLst>
              <a:ext uri="{FF2B5EF4-FFF2-40B4-BE49-F238E27FC236}">
                <a16:creationId xmlns:a16="http://schemas.microsoft.com/office/drawing/2014/main" id="{506D9D14-090D-C968-9197-1A0BD7CE58D5}"/>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311556CF-07BB-51F5-0913-639E8C0D6A86}"/>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166171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C6C7C-D064-268B-8C41-0A3AB0C4DA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1D04BC7F-852A-6C0F-DF08-50698B51C0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7F83CC48-E160-5020-EF62-B114EDE28C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DD471-922E-A473-5D14-FCD695222281}"/>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6" name="Footer Placeholder 5">
            <a:extLst>
              <a:ext uri="{FF2B5EF4-FFF2-40B4-BE49-F238E27FC236}">
                <a16:creationId xmlns:a16="http://schemas.microsoft.com/office/drawing/2014/main" id="{893FE765-62B8-9A6B-584D-F00B78092806}"/>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44BC0057-71FD-6274-0B58-2CE1172ACDA6}"/>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24711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C6AD3-5A23-2064-C490-DB8A76C31C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8496E185-7153-F833-63FE-5C3BF55298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9F81D7C0-F686-FE41-48FC-69239B67D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597B62-4C1F-65BD-78D5-29F7DEB8D95E}"/>
              </a:ext>
            </a:extLst>
          </p:cNvPr>
          <p:cNvSpPr>
            <a:spLocks noGrp="1"/>
          </p:cNvSpPr>
          <p:nvPr>
            <p:ph type="dt" sz="half" idx="10"/>
          </p:nvPr>
        </p:nvSpPr>
        <p:spPr/>
        <p:txBody>
          <a:bodyPr/>
          <a:lstStyle/>
          <a:p>
            <a:fld id="{7A182418-7D27-497F-BF7F-6B0B1959432D}" type="datetimeFigureOut">
              <a:rPr lang="et-EE" smtClean="0"/>
              <a:t>27.03.2025</a:t>
            </a:fld>
            <a:endParaRPr lang="et-EE"/>
          </a:p>
        </p:txBody>
      </p:sp>
      <p:sp>
        <p:nvSpPr>
          <p:cNvPr id="6" name="Footer Placeholder 5">
            <a:extLst>
              <a:ext uri="{FF2B5EF4-FFF2-40B4-BE49-F238E27FC236}">
                <a16:creationId xmlns:a16="http://schemas.microsoft.com/office/drawing/2014/main" id="{4313DDE6-B826-E1D0-E154-A9528C55B863}"/>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25D8A498-08CB-3CD7-DAAF-30C95AAD975E}"/>
              </a:ext>
            </a:extLst>
          </p:cNvPr>
          <p:cNvSpPr>
            <a:spLocks noGrp="1"/>
          </p:cNvSpPr>
          <p:nvPr>
            <p:ph type="sldNum" sz="quarter" idx="12"/>
          </p:nvPr>
        </p:nvSpPr>
        <p:spPr/>
        <p:txBody>
          <a:bodyPr/>
          <a:lstStyle/>
          <a:p>
            <a:fld id="{AD5782D0-F966-449C-8CF8-71C436DB761A}" type="slidenum">
              <a:rPr lang="et-EE" smtClean="0"/>
              <a:t>‹#›</a:t>
            </a:fld>
            <a:endParaRPr lang="et-EE"/>
          </a:p>
        </p:txBody>
      </p:sp>
    </p:spTree>
    <p:extLst>
      <p:ext uri="{BB962C8B-B14F-4D97-AF65-F5344CB8AC3E}">
        <p14:creationId xmlns:p14="http://schemas.microsoft.com/office/powerpoint/2010/main" val="2884289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83DCE0-9F66-7B12-8E60-DBEC403F3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D1906FB1-D120-6B19-2D7A-3A03A1825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84E26CB2-AE85-DBDE-C862-C76497141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A182418-7D27-497F-BF7F-6B0B1959432D}" type="datetimeFigureOut">
              <a:rPr lang="et-EE" smtClean="0"/>
              <a:t>27.03.2025</a:t>
            </a:fld>
            <a:endParaRPr lang="et-EE"/>
          </a:p>
        </p:txBody>
      </p:sp>
      <p:sp>
        <p:nvSpPr>
          <p:cNvPr id="5" name="Footer Placeholder 4">
            <a:extLst>
              <a:ext uri="{FF2B5EF4-FFF2-40B4-BE49-F238E27FC236}">
                <a16:creationId xmlns:a16="http://schemas.microsoft.com/office/drawing/2014/main" id="{A065789E-0373-DA2B-4A34-6DD52225E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t-EE"/>
          </a:p>
        </p:txBody>
      </p:sp>
      <p:sp>
        <p:nvSpPr>
          <p:cNvPr id="6" name="Slide Number Placeholder 5">
            <a:extLst>
              <a:ext uri="{FF2B5EF4-FFF2-40B4-BE49-F238E27FC236}">
                <a16:creationId xmlns:a16="http://schemas.microsoft.com/office/drawing/2014/main" id="{5DBBD00D-A550-12B3-F3C3-937A9B0EEA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D5782D0-F966-449C-8CF8-71C436DB761A}" type="slidenum">
              <a:rPr lang="et-EE" smtClean="0"/>
              <a:t>‹#›</a:t>
            </a:fld>
            <a:endParaRPr lang="et-EE"/>
          </a:p>
        </p:txBody>
      </p:sp>
    </p:spTree>
    <p:extLst>
      <p:ext uri="{BB962C8B-B14F-4D97-AF65-F5344CB8AC3E}">
        <p14:creationId xmlns:p14="http://schemas.microsoft.com/office/powerpoint/2010/main" val="3050530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perearst@tervisekassa.e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andra.mustasaar@tervisekassa.ee" TargetMode="External"/><Relationship Id="rId2" Type="http://schemas.openxmlformats.org/officeDocument/2006/relationships/hyperlink" Target="mailto:Silja.vanaisak@tervisekassa.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A76BF1-3457-4A2F-814E-048076AEA7D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05A9CD-DFDD-1C00-D189-6DDB1B0AA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D3D7D12-E51C-40D0-058D-D9F87F231D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CD16C33-96B4-1D7B-7243-FDE27AA0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D6EC580-E0F7-1AA2-0C68-857892AB7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944F1BD-03BC-9057-06FD-32E3766DB7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3261F0-57AE-487D-FD31-C6BD529C4F39}"/>
              </a:ext>
            </a:extLst>
          </p:cNvPr>
          <p:cNvSpPr>
            <a:spLocks noGrp="1"/>
          </p:cNvSpPr>
          <p:nvPr>
            <p:ph type="ctrTitle"/>
          </p:nvPr>
        </p:nvSpPr>
        <p:spPr>
          <a:xfrm>
            <a:off x="1386865" y="818984"/>
            <a:ext cx="6596245" cy="2503638"/>
          </a:xfrm>
        </p:spPr>
        <p:txBody>
          <a:bodyPr>
            <a:normAutofit/>
          </a:bodyPr>
          <a:lstStyle/>
          <a:p>
            <a:pPr algn="r"/>
            <a:r>
              <a:rPr lang="et-EE" sz="4800" dirty="0">
                <a:solidFill>
                  <a:srgbClr val="FFFFFF"/>
                </a:solidFill>
              </a:rPr>
              <a:t>Perearstikonkursid</a:t>
            </a:r>
          </a:p>
        </p:txBody>
      </p:sp>
      <p:sp>
        <p:nvSpPr>
          <p:cNvPr id="18" name="Rectangle 17">
            <a:extLst>
              <a:ext uri="{FF2B5EF4-FFF2-40B4-BE49-F238E27FC236}">
                <a16:creationId xmlns:a16="http://schemas.microsoft.com/office/drawing/2014/main" id="{50011522-0573-BFD6-6C3C-0E1F5A4AA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08FE659-BA49-FFA4-FEEC-A752C3D5DABF}"/>
              </a:ext>
            </a:extLst>
          </p:cNvPr>
          <p:cNvSpPr>
            <a:spLocks noGrp="1"/>
          </p:cNvSpPr>
          <p:nvPr>
            <p:ph type="subTitle" idx="1"/>
          </p:nvPr>
        </p:nvSpPr>
        <p:spPr>
          <a:xfrm>
            <a:off x="1931874" y="4797188"/>
            <a:ext cx="6051236" cy="1241828"/>
          </a:xfrm>
        </p:spPr>
        <p:txBody>
          <a:bodyPr>
            <a:normAutofit/>
          </a:bodyPr>
          <a:lstStyle/>
          <a:p>
            <a:pPr algn="r"/>
            <a:endParaRPr lang="et-EE">
              <a:solidFill>
                <a:srgbClr val="FFFFFF"/>
              </a:solidFill>
            </a:endParaRPr>
          </a:p>
        </p:txBody>
      </p:sp>
      <p:sp>
        <p:nvSpPr>
          <p:cNvPr id="20" name="Rectangle 19">
            <a:extLst>
              <a:ext uri="{FF2B5EF4-FFF2-40B4-BE49-F238E27FC236}">
                <a16:creationId xmlns:a16="http://schemas.microsoft.com/office/drawing/2014/main" id="{4B7FCD42-2CD7-C127-B84F-BB2674F9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544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A1805A-DD77-DD61-DAF7-16BB186A1FAA}"/>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DDE4F52F-382A-9C44-1E9A-233D0E9A0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13451E-4368-2021-3658-F0B4245CE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350F1CB-F5B5-6370-67FA-58F6617A83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1C78453-FF7E-C95E-F3B2-AC44CB255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F21BB31-97C4-7949-E35E-3BA25900F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82BB445-1855-197C-D057-9AAC3F74E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4C539C-2887-FD6D-469C-F44D7865AE8D}"/>
              </a:ext>
            </a:extLst>
          </p:cNvPr>
          <p:cNvSpPr>
            <a:spLocks noGrp="1"/>
          </p:cNvSpPr>
          <p:nvPr>
            <p:ph type="title"/>
          </p:nvPr>
        </p:nvSpPr>
        <p:spPr>
          <a:xfrm>
            <a:off x="826396" y="586855"/>
            <a:ext cx="4230100" cy="2354297"/>
          </a:xfrm>
        </p:spPr>
        <p:txBody>
          <a:bodyPr anchor="b">
            <a:normAutofit/>
          </a:bodyPr>
          <a:lstStyle/>
          <a:p>
            <a:pPr algn="r"/>
            <a:r>
              <a:rPr lang="et-EE" sz="4000" dirty="0">
                <a:solidFill>
                  <a:srgbClr val="FFFFFF"/>
                </a:solidFill>
              </a:rPr>
              <a:t>Apellatsioonid</a:t>
            </a:r>
          </a:p>
        </p:txBody>
      </p:sp>
      <p:sp>
        <p:nvSpPr>
          <p:cNvPr id="3" name="Content Placeholder 2">
            <a:extLst>
              <a:ext uri="{FF2B5EF4-FFF2-40B4-BE49-F238E27FC236}">
                <a16:creationId xmlns:a16="http://schemas.microsoft.com/office/drawing/2014/main" id="{B3B4813C-3B06-C2DC-EE44-DF2DB2AD4402}"/>
              </a:ext>
            </a:extLst>
          </p:cNvPr>
          <p:cNvSpPr>
            <a:spLocks noGrp="1"/>
          </p:cNvSpPr>
          <p:nvPr>
            <p:ph idx="1"/>
          </p:nvPr>
        </p:nvSpPr>
        <p:spPr>
          <a:xfrm>
            <a:off x="6503158" y="649480"/>
            <a:ext cx="4862447" cy="5546047"/>
          </a:xfrm>
        </p:spPr>
        <p:txBody>
          <a:bodyPr anchor="ctr">
            <a:normAutofit fontScale="85000" lnSpcReduction="10000"/>
          </a:bodyPr>
          <a:lstStyle/>
          <a:p>
            <a:pPr marL="342900" lvl="0" indent="-342900" algn="just">
              <a:buFont typeface="Symbol" panose="05050102010706020507" pitchFamily="18" charset="2"/>
              <a:buChar char=""/>
            </a:pPr>
            <a:r>
              <a:rPr lang="et-EE" sz="1800" dirty="0">
                <a:solidFill>
                  <a:srgbClr val="000000"/>
                </a:solidFill>
                <a:effectLst/>
                <a:latin typeface="Noto Sans" panose="020B0502040504020204" pitchFamily="34" charset="0"/>
                <a:ea typeface="Times New Roman" panose="02020603050405020304" pitchFamily="18" charset="0"/>
              </a:rPr>
              <a:t>kui on sihtrühmast välja arvamine (nt kui laps elab välismaal, mille tõttu ei saanud teda vaktsineerida);</a:t>
            </a:r>
            <a:endParaRPr lang="et-EE"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t-EE" sz="1800" dirty="0">
                <a:solidFill>
                  <a:srgbClr val="000000"/>
                </a:solidFill>
                <a:effectLst/>
                <a:latin typeface="Noto Sans" panose="020B0502040504020204" pitchFamily="34" charset="0"/>
                <a:ea typeface="Times New Roman" panose="02020603050405020304" pitchFamily="18" charset="0"/>
              </a:rPr>
              <a:t>kui raviarvel on kood dokumenteeritud, kuid millegipärast ei ole </a:t>
            </a:r>
            <a:r>
              <a:rPr lang="et-EE" sz="1800" dirty="0" err="1">
                <a:solidFill>
                  <a:srgbClr val="000000"/>
                </a:solidFill>
                <a:effectLst/>
                <a:latin typeface="Noto Sans" panose="020B0502040504020204" pitchFamily="34" charset="0"/>
                <a:ea typeface="Times New Roman" panose="02020603050405020304" pitchFamily="18" charset="0"/>
              </a:rPr>
              <a:t>PKSi</a:t>
            </a:r>
            <a:r>
              <a:rPr lang="et-EE" sz="1800" dirty="0">
                <a:solidFill>
                  <a:srgbClr val="000000"/>
                </a:solidFill>
                <a:effectLst/>
                <a:latin typeface="Noto Sans" panose="020B0502040504020204" pitchFamily="34" charset="0"/>
                <a:ea typeface="Times New Roman" panose="02020603050405020304" pitchFamily="18" charset="0"/>
              </a:rPr>
              <a:t> arvestusse läinud (süsteemi vea tõttu).</a:t>
            </a:r>
            <a:endParaRPr lang="et-EE"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t-EE" sz="1800" dirty="0">
                <a:solidFill>
                  <a:srgbClr val="000000"/>
                </a:solidFill>
                <a:effectLst/>
                <a:latin typeface="Noto Sans" panose="020B0502040504020204" pitchFamily="34" charset="0"/>
                <a:ea typeface="Times New Roman" panose="02020603050405020304" pitchFamily="18" charset="0"/>
              </a:rPr>
              <a:t>Kuna vahetulemused saadeti teile oktoobrikuus ette ja teil on olnud võimalus detsembri lõpuni teenustega raviarved üle vaadata, siis raviarvetega seonduvaid puudusi ei saa apelleerida (st need juhud, kui teenused on osutatud kuid raviarvele kandmata).</a:t>
            </a:r>
            <a:endParaRPr lang="et-EE"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t-EE" sz="1800" b="1" dirty="0">
                <a:solidFill>
                  <a:srgbClr val="000000"/>
                </a:solidFill>
                <a:effectLst/>
                <a:latin typeface="Noto Sans" panose="020B0502040504020204" pitchFamily="34" charset="0"/>
                <a:ea typeface="Times New Roman" panose="02020603050405020304" pitchFamily="18" charset="0"/>
              </a:rPr>
              <a:t>Paberil apellatsioone palume mitte edastada.</a:t>
            </a:r>
            <a:endParaRPr lang="et-EE" sz="1800" b="1"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t-EE" sz="1800" dirty="0">
                <a:solidFill>
                  <a:srgbClr val="000000"/>
                </a:solidFill>
                <a:effectLst/>
                <a:latin typeface="Noto Sans" panose="020B0502040504020204" pitchFamily="34" charset="0"/>
                <a:ea typeface="Yu Gothic Light" panose="020B0300000000000000" pitchFamily="34" charset="-128"/>
              </a:rPr>
              <a:t>Korrektselt esitatud apellatsiooni vorm on apelleeritavate andmete ülevaatamise eelduseks (I, II, III ja IV osa kõik ühele vormile).  Lisage kirjale juurde ka kõik täiendavad lisadokumendid (nt tervisekaardi väljavõtted isikukoodide järgi).</a:t>
            </a:r>
            <a:endParaRPr lang="et-EE"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t-EE" sz="1800" dirty="0">
                <a:solidFill>
                  <a:srgbClr val="000000"/>
                </a:solidFill>
                <a:effectLst/>
                <a:latin typeface="Noto Sans" panose="020B0502040504020204" pitchFamily="34" charset="0"/>
                <a:ea typeface="Yu Gothic Light" panose="020B0300000000000000" pitchFamily="34" charset="-128"/>
              </a:rPr>
              <a:t>Sertifitseerimise apelleerimiseks esitage vabas vormis apellatsioon (kuna apellatsiooni vormis sellist kohta ei ole). Apellatsiooniga pange kaasa pädevust tõendav dokument.</a:t>
            </a:r>
            <a:endParaRPr lang="et-EE" sz="2000" dirty="0"/>
          </a:p>
          <a:p>
            <a:endParaRPr lang="et-EE" sz="2000" dirty="0"/>
          </a:p>
        </p:txBody>
      </p:sp>
      <p:sp>
        <p:nvSpPr>
          <p:cNvPr id="4" name="TextBox 3">
            <a:extLst>
              <a:ext uri="{FF2B5EF4-FFF2-40B4-BE49-F238E27FC236}">
                <a16:creationId xmlns:a16="http://schemas.microsoft.com/office/drawing/2014/main" id="{AFE70BB6-5037-0FCE-BAC3-D451E1931AB9}"/>
              </a:ext>
            </a:extLst>
          </p:cNvPr>
          <p:cNvSpPr txBox="1"/>
          <p:nvPr/>
        </p:nvSpPr>
        <p:spPr>
          <a:xfrm>
            <a:off x="1898510" y="5066138"/>
            <a:ext cx="3352939" cy="1844608"/>
          </a:xfrm>
          <a:prstGeom prst="rect">
            <a:avLst/>
          </a:prstGeom>
          <a:noFill/>
        </p:spPr>
        <p:txBody>
          <a:bodyPr wrap="square" rtlCol="0">
            <a:spAutoFit/>
          </a:bodyPr>
          <a:lstStyle/>
          <a:p>
            <a:pPr marR="0" lvl="0" algn="l" defTabSz="914400" rtl="0" eaLnBrk="1" fontAlgn="auto" latinLnBrk="0" hangingPunct="1">
              <a:lnSpc>
                <a:spcPct val="90000"/>
              </a:lnSpc>
              <a:spcBef>
                <a:spcPts val="1000"/>
              </a:spcBef>
              <a:spcAft>
                <a:spcPts val="0"/>
              </a:spcAft>
              <a:buClrTx/>
              <a:buSzTx/>
              <a:tabLst/>
              <a:defRPr/>
            </a:pPr>
            <a:r>
              <a:rPr kumimoji="0" lang="et-EE" sz="1700" b="0" i="0" u="none" strike="noStrike" kern="1200" cap="none" spc="0" normalizeH="0" baseline="0" noProof="0" dirty="0">
                <a:ln>
                  <a:noFill/>
                </a:ln>
                <a:solidFill>
                  <a:schemeClr val="bg1"/>
                </a:solidFill>
                <a:effectLst/>
                <a:uLnTx/>
                <a:uFillTx/>
                <a:latin typeface="Aptos" panose="02110004020202020204"/>
                <a:ea typeface="+mn-ea"/>
                <a:cs typeface="+mn-cs"/>
              </a:rPr>
              <a:t>Apellatsioonide tähtaeg 26. aprill</a:t>
            </a:r>
          </a:p>
          <a:p>
            <a:pPr marR="0" lvl="0" algn="l" defTabSz="914400" rtl="0" eaLnBrk="1" fontAlgn="auto" latinLnBrk="0" hangingPunct="1">
              <a:lnSpc>
                <a:spcPct val="90000"/>
              </a:lnSpc>
              <a:spcBef>
                <a:spcPts val="1000"/>
              </a:spcBef>
              <a:spcAft>
                <a:spcPts val="0"/>
              </a:spcAft>
              <a:buClrTx/>
              <a:buSzTx/>
              <a:tabLst/>
              <a:defRPr/>
            </a:pPr>
            <a:r>
              <a:rPr lang="et-EE" sz="1700" dirty="0">
                <a:solidFill>
                  <a:schemeClr val="bg1"/>
                </a:solidFill>
                <a:latin typeface="Aptos" panose="02110004020202020204"/>
                <a:hlinkClick r:id="rId2"/>
              </a:rPr>
              <a:t>perearst@tervisekassa.ee</a:t>
            </a:r>
            <a:endParaRPr lang="et-EE" sz="1700" dirty="0">
              <a:solidFill>
                <a:schemeClr val="bg1"/>
              </a:solidFill>
              <a:latin typeface="Aptos" panose="02110004020202020204"/>
            </a:endParaRPr>
          </a:p>
          <a:p>
            <a:pPr marR="0" lvl="0" algn="l" defTabSz="914400" rtl="0" eaLnBrk="1" fontAlgn="auto" latinLnBrk="0" hangingPunct="1">
              <a:lnSpc>
                <a:spcPct val="90000"/>
              </a:lnSpc>
              <a:spcBef>
                <a:spcPts val="1000"/>
              </a:spcBef>
              <a:spcAft>
                <a:spcPts val="0"/>
              </a:spcAft>
              <a:buClrTx/>
              <a:buSzTx/>
              <a:tabLst/>
              <a:defRPr/>
            </a:pPr>
            <a:r>
              <a:rPr lang="et-EE" sz="1800" dirty="0">
                <a:solidFill>
                  <a:schemeClr val="bg1"/>
                </a:solidFill>
                <a:effectLst/>
                <a:latin typeface="Noto Sans" panose="020B0502040504020204" pitchFamily="34" charset="0"/>
                <a:ea typeface="Yu Gothic Light" panose="020B0300000000000000" pitchFamily="34" charset="-128"/>
              </a:rPr>
              <a:t>Kuna tegu on delikaatsete terviseandmetega, palume fail saata krüpteeritult </a:t>
            </a:r>
            <a:endParaRPr kumimoji="0" lang="et-EE" sz="1700" i="0" u="none" strike="noStrike" kern="1200" cap="none" spc="0" normalizeH="0" baseline="0" noProof="0" dirty="0">
              <a:ln>
                <a:noFill/>
              </a:ln>
              <a:solidFill>
                <a:schemeClr val="bg1"/>
              </a:solidFill>
              <a:effectLst/>
              <a:uLnTx/>
              <a:uFillTx/>
              <a:latin typeface="Aptos" panose="02110004020202020204"/>
              <a:ea typeface="+mn-ea"/>
              <a:cs typeface="+mn-cs"/>
            </a:endParaRPr>
          </a:p>
          <a:p>
            <a:endParaRPr lang="et-EE" dirty="0"/>
          </a:p>
        </p:txBody>
      </p:sp>
    </p:spTree>
    <p:extLst>
      <p:ext uri="{BB962C8B-B14F-4D97-AF65-F5344CB8AC3E}">
        <p14:creationId xmlns:p14="http://schemas.microsoft.com/office/powerpoint/2010/main" val="14579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C5D24C-C6F9-EF01-1F3D-C3BAD469CB3B}"/>
              </a:ext>
            </a:extLst>
          </p:cNvPr>
          <p:cNvSpPr>
            <a:spLocks noGrp="1"/>
          </p:cNvSpPr>
          <p:nvPr>
            <p:ph type="title"/>
          </p:nvPr>
        </p:nvSpPr>
        <p:spPr>
          <a:xfrm>
            <a:off x="826396" y="586855"/>
            <a:ext cx="4230100" cy="3387497"/>
          </a:xfrm>
        </p:spPr>
        <p:txBody>
          <a:bodyPr anchor="b">
            <a:normAutofit/>
          </a:bodyPr>
          <a:lstStyle/>
          <a:p>
            <a:pPr algn="r"/>
            <a:r>
              <a:rPr lang="et-EE" sz="4000" dirty="0">
                <a:solidFill>
                  <a:srgbClr val="FFFFFF"/>
                </a:solidFill>
              </a:rPr>
              <a:t>Märts</a:t>
            </a:r>
          </a:p>
        </p:txBody>
      </p:sp>
      <p:sp>
        <p:nvSpPr>
          <p:cNvPr id="3" name="Content Placeholder 2">
            <a:extLst>
              <a:ext uri="{FF2B5EF4-FFF2-40B4-BE49-F238E27FC236}">
                <a16:creationId xmlns:a16="http://schemas.microsoft.com/office/drawing/2014/main" id="{DF70DE94-B6E9-DEDB-BA01-50D5A6912D6D}"/>
              </a:ext>
            </a:extLst>
          </p:cNvPr>
          <p:cNvSpPr>
            <a:spLocks noGrp="1"/>
          </p:cNvSpPr>
          <p:nvPr>
            <p:ph idx="1"/>
          </p:nvPr>
        </p:nvSpPr>
        <p:spPr>
          <a:xfrm>
            <a:off x="6503158" y="649480"/>
            <a:ext cx="5587242" cy="5546047"/>
          </a:xfrm>
        </p:spPr>
        <p:txBody>
          <a:bodyPr anchor="ctr">
            <a:normAutofit/>
          </a:bodyPr>
          <a:lstStyle/>
          <a:p>
            <a:endParaRPr lang="et-EE" sz="2000" dirty="0">
              <a:solidFill>
                <a:srgbClr val="FF0000"/>
              </a:solidFill>
              <a:effectLst/>
            </a:endParaRPr>
          </a:p>
          <a:p>
            <a:r>
              <a:rPr lang="et-EE" sz="2000" dirty="0">
                <a:solidFill>
                  <a:srgbClr val="FF0000"/>
                </a:solidFill>
                <a:effectLst/>
              </a:rPr>
              <a:t>Korduskonkurss N0423 Türi vald- Ellen Lõhmus (osaühing Türi Tervisekeskus)</a:t>
            </a:r>
          </a:p>
          <a:p>
            <a:pPr lvl="1"/>
            <a:r>
              <a:rPr lang="et-EE" sz="1600" dirty="0">
                <a:solidFill>
                  <a:srgbClr val="FF0000"/>
                </a:solidFill>
              </a:rPr>
              <a:t>Nimistu vabaneb 01.06.2025</a:t>
            </a:r>
            <a:endParaRPr lang="et-EE" sz="1600" dirty="0">
              <a:solidFill>
                <a:srgbClr val="FF0000"/>
              </a:solidFill>
              <a:effectLst/>
            </a:endParaRPr>
          </a:p>
          <a:p>
            <a:r>
              <a:rPr lang="et-EE" sz="2000" dirty="0">
                <a:solidFill>
                  <a:srgbClr val="FF0000"/>
                </a:solidFill>
                <a:effectLst/>
              </a:rPr>
              <a:t>N0409 Lääne-Nigula vald (OSAÜHING MÄRJAMAA PEREARSTIKESKUS)</a:t>
            </a:r>
            <a:r>
              <a:rPr lang="et-EE" sz="1600" dirty="0">
                <a:solidFill>
                  <a:srgbClr val="FF0000"/>
                </a:solidFill>
                <a:effectLst/>
              </a:rPr>
              <a:t> </a:t>
            </a:r>
          </a:p>
          <a:p>
            <a:pPr lvl="1"/>
            <a:r>
              <a:rPr lang="et-EE" sz="1600" dirty="0">
                <a:solidFill>
                  <a:srgbClr val="FF0000"/>
                </a:solidFill>
                <a:effectLst/>
              </a:rPr>
              <a:t>01. märts kuulub Märjamaa PAK koosseisu</a:t>
            </a:r>
          </a:p>
          <a:p>
            <a:r>
              <a:rPr lang="et-EE" sz="2000" dirty="0">
                <a:solidFill>
                  <a:srgbClr val="FF0000"/>
                </a:solidFill>
                <a:effectLst/>
              </a:rPr>
              <a:t>N0289 Raasiku vald- Helgi </a:t>
            </a:r>
            <a:r>
              <a:rPr lang="et-EE" sz="2000" dirty="0" err="1">
                <a:solidFill>
                  <a:srgbClr val="FF0000"/>
                </a:solidFill>
                <a:effectLst/>
              </a:rPr>
              <a:t>Vain</a:t>
            </a:r>
            <a:r>
              <a:rPr lang="et-EE" sz="2000" dirty="0">
                <a:solidFill>
                  <a:srgbClr val="FF0000"/>
                </a:solidFill>
                <a:effectLst/>
              </a:rPr>
              <a:t> (OÜ Aruküla Ambulatoorium)</a:t>
            </a:r>
          </a:p>
          <a:p>
            <a:pPr lvl="1"/>
            <a:r>
              <a:rPr lang="et-EE" sz="1600" dirty="0">
                <a:solidFill>
                  <a:srgbClr val="FF0000"/>
                </a:solidFill>
              </a:rPr>
              <a:t>Nimistu vabaneb </a:t>
            </a:r>
            <a:r>
              <a:rPr lang="et-EE" sz="1600" dirty="0">
                <a:solidFill>
                  <a:srgbClr val="FF0000"/>
                </a:solidFill>
                <a:effectLst/>
              </a:rPr>
              <a:t>01.10.2025</a:t>
            </a:r>
          </a:p>
          <a:p>
            <a:pPr marL="457200" lvl="1" indent="0">
              <a:buNone/>
            </a:pPr>
            <a:endParaRPr lang="et-EE" sz="1600" dirty="0">
              <a:solidFill>
                <a:srgbClr val="FF0000"/>
              </a:solidFill>
            </a:endParaRPr>
          </a:p>
          <a:p>
            <a:endParaRPr lang="fi-FI" sz="1600" dirty="0"/>
          </a:p>
        </p:txBody>
      </p:sp>
    </p:spTree>
    <p:extLst>
      <p:ext uri="{BB962C8B-B14F-4D97-AF65-F5344CB8AC3E}">
        <p14:creationId xmlns:p14="http://schemas.microsoft.com/office/powerpoint/2010/main" val="38424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9D80AD0-8915-880B-9B34-388AF5C1D45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DBC9B55-FACA-1A5A-0459-FE8F2A2ED3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918C06-8F15-4FFC-DB46-C8DD30CB8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1B11C8-3DED-A417-DD35-3EA3738DB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00B59B2-1218-F59B-0E9F-19EDFA65B1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727F3AA-26F2-1CE4-BDBA-42337A04D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BF839C2-F80C-4BBF-3546-006612DE3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08EECA-DE9D-E9E3-F229-3CFC10C67C47}"/>
              </a:ext>
            </a:extLst>
          </p:cNvPr>
          <p:cNvSpPr>
            <a:spLocks noGrp="1"/>
          </p:cNvSpPr>
          <p:nvPr>
            <p:ph type="title"/>
          </p:nvPr>
        </p:nvSpPr>
        <p:spPr>
          <a:xfrm>
            <a:off x="826396" y="586855"/>
            <a:ext cx="4230100" cy="3387497"/>
          </a:xfrm>
        </p:spPr>
        <p:txBody>
          <a:bodyPr anchor="b">
            <a:normAutofit/>
          </a:bodyPr>
          <a:lstStyle/>
          <a:p>
            <a:pPr algn="r"/>
            <a:r>
              <a:rPr lang="et-EE" sz="4000" dirty="0">
                <a:solidFill>
                  <a:srgbClr val="FFFFFF"/>
                </a:solidFill>
              </a:rPr>
              <a:t>Aprill</a:t>
            </a:r>
          </a:p>
        </p:txBody>
      </p:sp>
      <p:sp>
        <p:nvSpPr>
          <p:cNvPr id="3" name="Content Placeholder 2">
            <a:extLst>
              <a:ext uri="{FF2B5EF4-FFF2-40B4-BE49-F238E27FC236}">
                <a16:creationId xmlns:a16="http://schemas.microsoft.com/office/drawing/2014/main" id="{B246FD1F-1520-454D-8464-DACE14FBB75A}"/>
              </a:ext>
            </a:extLst>
          </p:cNvPr>
          <p:cNvSpPr>
            <a:spLocks noGrp="1"/>
          </p:cNvSpPr>
          <p:nvPr>
            <p:ph idx="1"/>
          </p:nvPr>
        </p:nvSpPr>
        <p:spPr>
          <a:xfrm>
            <a:off x="6503158" y="649480"/>
            <a:ext cx="4862447" cy="5546047"/>
          </a:xfrm>
        </p:spPr>
        <p:txBody>
          <a:bodyPr anchor="ctr">
            <a:normAutofit/>
          </a:bodyPr>
          <a:lstStyle/>
          <a:p>
            <a:endParaRPr lang="et-EE" sz="2000" dirty="0">
              <a:solidFill>
                <a:srgbClr val="FF0000"/>
              </a:solidFill>
              <a:effectLst/>
            </a:endParaRPr>
          </a:p>
          <a:p>
            <a:r>
              <a:rPr lang="et-EE" sz="2000" dirty="0">
                <a:solidFill>
                  <a:srgbClr val="FF0000"/>
                </a:solidFill>
                <a:effectLst/>
              </a:rPr>
              <a:t>Korduskonkurss N0633- Põltsamaa vald- Milvi Sild (Osaühing Perearst Milvi Sild)</a:t>
            </a:r>
          </a:p>
          <a:p>
            <a:pPr lvl="1"/>
            <a:r>
              <a:rPr lang="et-EE" sz="1600" dirty="0">
                <a:solidFill>
                  <a:srgbClr val="FF0000"/>
                </a:solidFill>
              </a:rPr>
              <a:t>Nimistu vabaneb 01.09.2025</a:t>
            </a:r>
            <a:endParaRPr lang="et-EE" sz="1600" dirty="0">
              <a:solidFill>
                <a:srgbClr val="FF0000"/>
              </a:solidFill>
              <a:effectLst/>
            </a:endParaRPr>
          </a:p>
          <a:p>
            <a:r>
              <a:rPr lang="et-EE" sz="2000" dirty="0">
                <a:solidFill>
                  <a:srgbClr val="FF0000"/>
                </a:solidFill>
                <a:effectLst/>
              </a:rPr>
              <a:t>N0375 Pärnu linn- Leili Roomets (OÜ Tõstamaa Tervisekeskus)</a:t>
            </a:r>
          </a:p>
          <a:p>
            <a:pPr lvl="1"/>
            <a:r>
              <a:rPr lang="et-EE" sz="1600" dirty="0">
                <a:solidFill>
                  <a:srgbClr val="FF0000"/>
                </a:solidFill>
              </a:rPr>
              <a:t>Nimistu vabaneb 01.09.2025</a:t>
            </a:r>
            <a:endParaRPr lang="et-EE" sz="1600" dirty="0">
              <a:solidFill>
                <a:srgbClr val="FF0000"/>
              </a:solidFill>
              <a:effectLst/>
            </a:endParaRPr>
          </a:p>
          <a:p>
            <a:r>
              <a:rPr lang="et-EE" sz="2000" dirty="0">
                <a:solidFill>
                  <a:srgbClr val="FF0000"/>
                </a:solidFill>
                <a:effectLst/>
              </a:rPr>
              <a:t>N0812 Saku vald- Marie Vaga (Osaühing Saku Tervisekeskus)</a:t>
            </a:r>
          </a:p>
          <a:p>
            <a:pPr lvl="1"/>
            <a:r>
              <a:rPr lang="et-EE" sz="1600" dirty="0">
                <a:solidFill>
                  <a:srgbClr val="FF0000"/>
                </a:solidFill>
              </a:rPr>
              <a:t>Nimistu vabaneb 01.09.2025</a:t>
            </a:r>
            <a:endParaRPr lang="et-EE" sz="1600" dirty="0">
              <a:solidFill>
                <a:srgbClr val="FF0000"/>
              </a:solidFill>
              <a:effectLst/>
            </a:endParaRPr>
          </a:p>
          <a:p>
            <a:r>
              <a:rPr lang="et-EE" sz="2000" dirty="0">
                <a:solidFill>
                  <a:srgbClr val="FF0000"/>
                </a:solidFill>
                <a:effectLst/>
              </a:rPr>
              <a:t>N0605 Kohila vald- Kärdi Kalda (Osaühing Perearst Kärdi Kalda)</a:t>
            </a:r>
          </a:p>
          <a:p>
            <a:pPr lvl="1"/>
            <a:r>
              <a:rPr lang="et-EE" sz="1600" dirty="0">
                <a:solidFill>
                  <a:srgbClr val="FF0000"/>
                </a:solidFill>
              </a:rPr>
              <a:t>Nimistu vabaneb </a:t>
            </a:r>
            <a:r>
              <a:rPr lang="et-EE" sz="1600" dirty="0">
                <a:solidFill>
                  <a:srgbClr val="FF0000"/>
                </a:solidFill>
                <a:effectLst/>
              </a:rPr>
              <a:t>01.01.2026</a:t>
            </a:r>
          </a:p>
          <a:p>
            <a:r>
              <a:rPr lang="et-EE" sz="2000" dirty="0">
                <a:solidFill>
                  <a:srgbClr val="FF0000"/>
                </a:solidFill>
                <a:effectLst/>
              </a:rPr>
              <a:t>N0611 Kohila vald- Ülle </a:t>
            </a:r>
            <a:r>
              <a:rPr lang="et-EE" sz="2000" dirty="0" err="1">
                <a:solidFill>
                  <a:srgbClr val="FF0000"/>
                </a:solidFill>
                <a:effectLst/>
              </a:rPr>
              <a:t>Stern</a:t>
            </a:r>
            <a:r>
              <a:rPr lang="et-EE" sz="2000" dirty="0">
                <a:solidFill>
                  <a:srgbClr val="FF0000"/>
                </a:solidFill>
                <a:effectLst/>
              </a:rPr>
              <a:t> (OÜ Perearst Ülle </a:t>
            </a:r>
            <a:r>
              <a:rPr lang="et-EE" sz="2000" dirty="0" err="1">
                <a:solidFill>
                  <a:srgbClr val="FF0000"/>
                </a:solidFill>
                <a:effectLst/>
              </a:rPr>
              <a:t>Stern</a:t>
            </a:r>
            <a:r>
              <a:rPr lang="et-EE" sz="2000" dirty="0">
                <a:solidFill>
                  <a:srgbClr val="FF0000"/>
                </a:solidFill>
                <a:effectLst/>
              </a:rPr>
              <a:t>)</a:t>
            </a:r>
          </a:p>
          <a:p>
            <a:pPr lvl="1"/>
            <a:r>
              <a:rPr lang="et-EE" sz="1600" dirty="0">
                <a:solidFill>
                  <a:srgbClr val="FF0000"/>
                </a:solidFill>
              </a:rPr>
              <a:t>Nimistu vabaneb </a:t>
            </a:r>
            <a:r>
              <a:rPr lang="et-EE" sz="1600" dirty="0">
                <a:solidFill>
                  <a:srgbClr val="FF0000"/>
                </a:solidFill>
                <a:effectLst/>
              </a:rPr>
              <a:t>01.01.2026</a:t>
            </a:r>
            <a:endParaRPr lang="et-EE" sz="1600" dirty="0">
              <a:solidFill>
                <a:srgbClr val="FF0000"/>
              </a:solidFill>
            </a:endParaRPr>
          </a:p>
          <a:p>
            <a:endParaRPr lang="fi-FI" sz="1600" dirty="0"/>
          </a:p>
        </p:txBody>
      </p:sp>
    </p:spTree>
    <p:extLst>
      <p:ext uri="{BB962C8B-B14F-4D97-AF65-F5344CB8AC3E}">
        <p14:creationId xmlns:p14="http://schemas.microsoft.com/office/powerpoint/2010/main" val="264551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8A643AB-13BA-F612-9ED2-FAF68AD3F649}"/>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305DA4-A592-D055-4A6F-D11DCE91CCEE}"/>
              </a:ext>
            </a:extLst>
          </p:cNvPr>
          <p:cNvSpPr>
            <a:spLocks noGrp="1"/>
          </p:cNvSpPr>
          <p:nvPr>
            <p:ph type="title"/>
          </p:nvPr>
        </p:nvSpPr>
        <p:spPr>
          <a:xfrm>
            <a:off x="826396" y="586855"/>
            <a:ext cx="4230100" cy="3387497"/>
          </a:xfrm>
        </p:spPr>
        <p:txBody>
          <a:bodyPr anchor="b">
            <a:normAutofit/>
          </a:bodyPr>
          <a:lstStyle/>
          <a:p>
            <a:pPr algn="r"/>
            <a:r>
              <a:rPr lang="et-EE" sz="4000" dirty="0">
                <a:solidFill>
                  <a:srgbClr val="FFFFFF"/>
                </a:solidFill>
              </a:rPr>
              <a:t>Asendusnimistud</a:t>
            </a:r>
          </a:p>
        </p:txBody>
      </p:sp>
      <p:sp>
        <p:nvSpPr>
          <p:cNvPr id="3" name="Content Placeholder 2">
            <a:extLst>
              <a:ext uri="{FF2B5EF4-FFF2-40B4-BE49-F238E27FC236}">
                <a16:creationId xmlns:a16="http://schemas.microsoft.com/office/drawing/2014/main" id="{1679445B-626E-1945-383D-4ABD65F50AB1}"/>
              </a:ext>
            </a:extLst>
          </p:cNvPr>
          <p:cNvSpPr>
            <a:spLocks noGrp="1"/>
          </p:cNvSpPr>
          <p:nvPr>
            <p:ph idx="1"/>
          </p:nvPr>
        </p:nvSpPr>
        <p:spPr>
          <a:xfrm>
            <a:off x="6503158" y="649480"/>
            <a:ext cx="4862447" cy="5546047"/>
          </a:xfrm>
        </p:spPr>
        <p:txBody>
          <a:bodyPr anchor="ctr">
            <a:normAutofit/>
          </a:bodyPr>
          <a:lstStyle/>
          <a:p>
            <a:pPr marL="0" indent="0">
              <a:buNone/>
            </a:pPr>
            <a:endParaRPr lang="et-EE" sz="2000" u="sng" dirty="0">
              <a:solidFill>
                <a:srgbClr val="FF0000"/>
              </a:solidFill>
              <a:hlinkClick r:id="rId2">
                <a:extLst>
                  <a:ext uri="{A12FA001-AC4F-418D-AE19-62706E023703}">
                    <ahyp:hlinkClr xmlns:ahyp="http://schemas.microsoft.com/office/drawing/2018/hyperlinkcolor" val="tx"/>
                  </a:ext>
                </a:extLst>
              </a:hlinkClick>
            </a:endParaRPr>
          </a:p>
          <a:p>
            <a:r>
              <a:rPr lang="et-EE" sz="2000" dirty="0"/>
              <a:t>Konkursid ja inkubatsioon</a:t>
            </a:r>
          </a:p>
          <a:p>
            <a:pPr lvl="1"/>
            <a:r>
              <a:rPr lang="et-EE" sz="1600" dirty="0"/>
              <a:t>Silja.vanaisak@tervisekassa.ee</a:t>
            </a:r>
          </a:p>
          <a:p>
            <a:r>
              <a:rPr lang="et-EE" sz="2000" dirty="0" err="1"/>
              <a:t>Aasendusnimistud</a:t>
            </a:r>
            <a:endParaRPr lang="et-EE" sz="2000" dirty="0">
              <a:hlinkClick r:id="rId2">
                <a:extLst>
                  <a:ext uri="{A12FA001-AC4F-418D-AE19-62706E023703}">
                    <ahyp:hlinkClr xmlns:ahyp="http://schemas.microsoft.com/office/drawing/2018/hyperlinkcolor" val="tx"/>
                  </a:ext>
                </a:extLst>
              </a:hlinkClick>
            </a:endParaRPr>
          </a:p>
          <a:p>
            <a:pPr lvl="1"/>
            <a:r>
              <a:rPr lang="et-EE" sz="1600" dirty="0">
                <a:hlinkClick r:id="rId3"/>
              </a:rPr>
              <a:t>Sandra.mustasaar@tervisekassa.ee</a:t>
            </a:r>
            <a:endParaRPr lang="et-EE" sz="1600" dirty="0"/>
          </a:p>
          <a:p>
            <a:endParaRPr lang="et-EE" sz="2000" dirty="0"/>
          </a:p>
        </p:txBody>
      </p:sp>
    </p:spTree>
    <p:extLst>
      <p:ext uri="{BB962C8B-B14F-4D97-AF65-F5344CB8AC3E}">
        <p14:creationId xmlns:p14="http://schemas.microsoft.com/office/powerpoint/2010/main" val="743524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E0DB31-6E4B-8EEB-43A8-6DD2EE66BF7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D62F1F-6543-BBFB-6032-25C0CF2FDA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0B09355-379E-1723-8958-CBAAF6674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FAF8373-2AE8-CEF8-E68F-B33133024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174C7B-04AE-BE2E-7ADD-2220B1936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5BB750F-EADC-604B-3927-318C19AA2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633F4CC-78A3-E55D-4192-5E62D11C43B5}"/>
              </a:ext>
            </a:extLst>
          </p:cNvPr>
          <p:cNvSpPr>
            <a:spLocks noGrp="1"/>
          </p:cNvSpPr>
          <p:nvPr>
            <p:ph type="ctrTitle"/>
          </p:nvPr>
        </p:nvSpPr>
        <p:spPr>
          <a:xfrm>
            <a:off x="1386865" y="818984"/>
            <a:ext cx="6596245" cy="2503638"/>
          </a:xfrm>
        </p:spPr>
        <p:txBody>
          <a:bodyPr>
            <a:normAutofit/>
          </a:bodyPr>
          <a:lstStyle/>
          <a:p>
            <a:pPr algn="r"/>
            <a:r>
              <a:rPr lang="et-EE" sz="4800" dirty="0">
                <a:solidFill>
                  <a:srgbClr val="FFFFFF"/>
                </a:solidFill>
              </a:rPr>
              <a:t>Auditeerimine</a:t>
            </a:r>
          </a:p>
        </p:txBody>
      </p:sp>
      <p:sp>
        <p:nvSpPr>
          <p:cNvPr id="18" name="Rectangle 17">
            <a:extLst>
              <a:ext uri="{FF2B5EF4-FFF2-40B4-BE49-F238E27FC236}">
                <a16:creationId xmlns:a16="http://schemas.microsoft.com/office/drawing/2014/main" id="{A72764CE-0F3E-9E2A-41EE-7A1B2FBCF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F93E8AEC-ECBC-3ECB-D6AD-1F2B8A2D1431}"/>
              </a:ext>
            </a:extLst>
          </p:cNvPr>
          <p:cNvSpPr>
            <a:spLocks noGrp="1"/>
          </p:cNvSpPr>
          <p:nvPr>
            <p:ph type="subTitle" idx="1"/>
          </p:nvPr>
        </p:nvSpPr>
        <p:spPr>
          <a:xfrm>
            <a:off x="1931874" y="4797188"/>
            <a:ext cx="6051236" cy="1241828"/>
          </a:xfrm>
        </p:spPr>
        <p:txBody>
          <a:bodyPr>
            <a:normAutofit/>
          </a:bodyPr>
          <a:lstStyle/>
          <a:p>
            <a:pPr algn="r"/>
            <a:endParaRPr lang="et-EE">
              <a:solidFill>
                <a:srgbClr val="FFFFFF"/>
              </a:solidFill>
            </a:endParaRPr>
          </a:p>
        </p:txBody>
      </p:sp>
      <p:sp>
        <p:nvSpPr>
          <p:cNvPr id="20" name="Rectangle 19">
            <a:extLst>
              <a:ext uri="{FF2B5EF4-FFF2-40B4-BE49-F238E27FC236}">
                <a16:creationId xmlns:a16="http://schemas.microsoft.com/office/drawing/2014/main" id="{7461D92E-3DFA-9EAF-80D3-E4C5B06BD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927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90F601A-F1BA-74D7-30B8-B8C0BCFAA6F2}"/>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D6B4C710-3320-4681-7E94-C2C49FF2D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C098B65-A573-E0D3-74FB-2754DD53F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B3D0C47-A4B0-9331-D241-5ABB574F6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41DEE53-A981-A93E-5AAD-3B1827F3E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16B87F7-FB5C-CD3C-F504-D5893FE427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C9080F95-B79D-0EF1-DC9A-EB481EDA7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7E2663-AEE2-7083-9328-234D00DBDE44}"/>
              </a:ext>
            </a:extLst>
          </p:cNvPr>
          <p:cNvSpPr>
            <a:spLocks noGrp="1"/>
          </p:cNvSpPr>
          <p:nvPr>
            <p:ph type="title"/>
          </p:nvPr>
        </p:nvSpPr>
        <p:spPr>
          <a:xfrm>
            <a:off x="826396" y="586855"/>
            <a:ext cx="4230100" cy="3387497"/>
          </a:xfrm>
        </p:spPr>
        <p:txBody>
          <a:bodyPr anchor="b">
            <a:normAutofit/>
          </a:bodyPr>
          <a:lstStyle/>
          <a:p>
            <a:pPr algn="r"/>
            <a:r>
              <a:rPr lang="et-EE" sz="4000" dirty="0">
                <a:solidFill>
                  <a:srgbClr val="FFFFFF"/>
                </a:solidFill>
              </a:rPr>
              <a:t>Küsitlus eesti.ee keskkonnas</a:t>
            </a:r>
          </a:p>
        </p:txBody>
      </p:sp>
      <p:sp>
        <p:nvSpPr>
          <p:cNvPr id="3" name="Content Placeholder 2">
            <a:extLst>
              <a:ext uri="{FF2B5EF4-FFF2-40B4-BE49-F238E27FC236}">
                <a16:creationId xmlns:a16="http://schemas.microsoft.com/office/drawing/2014/main" id="{3C1574BC-965D-75BD-9925-789D797826C6}"/>
              </a:ext>
            </a:extLst>
          </p:cNvPr>
          <p:cNvSpPr>
            <a:spLocks noGrp="1"/>
          </p:cNvSpPr>
          <p:nvPr>
            <p:ph idx="1"/>
          </p:nvPr>
        </p:nvSpPr>
        <p:spPr>
          <a:xfrm>
            <a:off x="6503158" y="649480"/>
            <a:ext cx="4862447" cy="5546047"/>
          </a:xfrm>
        </p:spPr>
        <p:txBody>
          <a:bodyPr anchor="ctr">
            <a:normAutofit/>
          </a:bodyPr>
          <a:lstStyle/>
          <a:p>
            <a:r>
              <a:rPr lang="et-EE" sz="2000" b="1" dirty="0"/>
              <a:t>MITTE JÄTTA VIIMASELE HETKELE!</a:t>
            </a:r>
          </a:p>
          <a:p>
            <a:r>
              <a:rPr lang="et-EE" sz="2000" dirty="0"/>
              <a:t>Indikaatorid samad mis eelnevatel aastatel.</a:t>
            </a:r>
            <a:endParaRPr lang="et-EE" sz="2000" b="1" dirty="0"/>
          </a:p>
          <a:p>
            <a:r>
              <a:rPr lang="et-EE" sz="2000" dirty="0"/>
              <a:t>Avatud kuni </a:t>
            </a:r>
            <a:r>
              <a:rPr lang="et-EE" sz="2000" b="1" dirty="0"/>
              <a:t>05.03.–30.04.2025</a:t>
            </a:r>
          </a:p>
          <a:p>
            <a:r>
              <a:rPr lang="et-EE" sz="2000" dirty="0"/>
              <a:t>Külastatakse Uusi A ja B keskuseid, valimi järgi F keskuseid</a:t>
            </a:r>
          </a:p>
          <a:p>
            <a:r>
              <a:rPr lang="et-EE" sz="2000" dirty="0"/>
              <a:t>Keskuste külastuse periood mai-august 2025</a:t>
            </a:r>
          </a:p>
        </p:txBody>
      </p:sp>
    </p:spTree>
    <p:extLst>
      <p:ext uri="{BB962C8B-B14F-4D97-AF65-F5344CB8AC3E}">
        <p14:creationId xmlns:p14="http://schemas.microsoft.com/office/powerpoint/2010/main" val="1588912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B47856E-AE3B-3537-E795-FDAE708DB874}"/>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55FFE5BA-CDE5-C3CB-0AE1-552751F95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E172986-4406-86DF-3253-474B4F719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A816F38-89D8-7571-A952-50742CE06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FFFE62B-9799-6E9A-5466-2EE592BE5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A42BC53-8474-EF44-DC20-CF08F73322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9197F82-5AAB-F685-23CE-8E89DE48A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253A0A-0481-E2B8-771D-E46E6FF0129E}"/>
              </a:ext>
            </a:extLst>
          </p:cNvPr>
          <p:cNvSpPr>
            <a:spLocks noGrp="1"/>
          </p:cNvSpPr>
          <p:nvPr>
            <p:ph type="title"/>
          </p:nvPr>
        </p:nvSpPr>
        <p:spPr>
          <a:xfrm>
            <a:off x="826396" y="586855"/>
            <a:ext cx="4230100" cy="3387497"/>
          </a:xfrm>
        </p:spPr>
        <p:txBody>
          <a:bodyPr anchor="b">
            <a:normAutofit/>
          </a:bodyPr>
          <a:lstStyle/>
          <a:p>
            <a:pPr algn="r"/>
            <a:r>
              <a:rPr lang="et-EE" sz="4000" dirty="0">
                <a:solidFill>
                  <a:srgbClr val="FFFFFF"/>
                </a:solidFill>
              </a:rPr>
              <a:t>Küsitlus eesti.ee keskkonnas</a:t>
            </a:r>
          </a:p>
        </p:txBody>
      </p:sp>
      <p:sp>
        <p:nvSpPr>
          <p:cNvPr id="3" name="Content Placeholder 2">
            <a:extLst>
              <a:ext uri="{FF2B5EF4-FFF2-40B4-BE49-F238E27FC236}">
                <a16:creationId xmlns:a16="http://schemas.microsoft.com/office/drawing/2014/main" id="{A86CBE5B-1327-08E2-7645-6672B7AC4E85}"/>
              </a:ext>
            </a:extLst>
          </p:cNvPr>
          <p:cNvSpPr>
            <a:spLocks noGrp="1"/>
          </p:cNvSpPr>
          <p:nvPr>
            <p:ph idx="1"/>
          </p:nvPr>
        </p:nvSpPr>
        <p:spPr>
          <a:xfrm>
            <a:off x="6503158" y="649480"/>
            <a:ext cx="4862447" cy="5546047"/>
          </a:xfrm>
        </p:spPr>
        <p:txBody>
          <a:bodyPr anchor="ctr">
            <a:normAutofit/>
          </a:bodyPr>
          <a:lstStyle/>
          <a:p>
            <a:r>
              <a:rPr lang="et-EE" sz="2000" dirty="0"/>
              <a:t>Kõikidele küsimustele tuleb vastata!</a:t>
            </a:r>
          </a:p>
          <a:p>
            <a:r>
              <a:rPr lang="et-EE" sz="2000" dirty="0"/>
              <a:t>Sertifitseerimise andmete vea korral kirjutage silja.vanaisak@tervisekassa.ee</a:t>
            </a:r>
          </a:p>
        </p:txBody>
      </p:sp>
      <p:pic>
        <p:nvPicPr>
          <p:cNvPr id="10" name="Picture 9">
            <a:extLst>
              <a:ext uri="{FF2B5EF4-FFF2-40B4-BE49-F238E27FC236}">
                <a16:creationId xmlns:a16="http://schemas.microsoft.com/office/drawing/2014/main" id="{04223E32-B770-A9C4-9752-CECB40DBAF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4" y="4666981"/>
            <a:ext cx="5779078" cy="618083"/>
          </a:xfrm>
          <a:prstGeom prst="rect">
            <a:avLst/>
          </a:prstGeom>
        </p:spPr>
      </p:pic>
    </p:spTree>
    <p:extLst>
      <p:ext uri="{BB962C8B-B14F-4D97-AF65-F5344CB8AC3E}">
        <p14:creationId xmlns:p14="http://schemas.microsoft.com/office/powerpoint/2010/main" val="294359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3106095-3A2B-7B4E-875C-7C14CBB5D62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7E5B5BA-320E-EA19-1143-3DF9CB2782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BFBA9DE-D1A3-9A9F-07D9-59E91A51FD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6FD095-9010-A8F1-B2BE-6417DA2DB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8FB9A10-1D04-769A-1C02-9AF05C608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F3228D8-5EC3-0073-9A05-D84DC965A0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CC88EFC-FE24-3558-CB8F-536CADDF7084}"/>
              </a:ext>
            </a:extLst>
          </p:cNvPr>
          <p:cNvSpPr>
            <a:spLocks noGrp="1"/>
          </p:cNvSpPr>
          <p:nvPr>
            <p:ph type="ctrTitle"/>
          </p:nvPr>
        </p:nvSpPr>
        <p:spPr>
          <a:xfrm>
            <a:off x="1330746" y="1339684"/>
            <a:ext cx="7128485" cy="2503638"/>
          </a:xfrm>
        </p:spPr>
        <p:txBody>
          <a:bodyPr>
            <a:normAutofit/>
          </a:bodyPr>
          <a:lstStyle/>
          <a:p>
            <a:pPr algn="r"/>
            <a:r>
              <a:rPr lang="et-EE" sz="4800" dirty="0">
                <a:solidFill>
                  <a:srgbClr val="FFFFFF"/>
                </a:solidFill>
              </a:rPr>
              <a:t>PKS tulemused 2024. kohta</a:t>
            </a:r>
          </a:p>
        </p:txBody>
      </p:sp>
      <p:sp>
        <p:nvSpPr>
          <p:cNvPr id="18" name="Rectangle 17">
            <a:extLst>
              <a:ext uri="{FF2B5EF4-FFF2-40B4-BE49-F238E27FC236}">
                <a16:creationId xmlns:a16="http://schemas.microsoft.com/office/drawing/2014/main" id="{3FA3A7B8-0369-1E6A-67EE-378C33630C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0DD7E1F4-383A-E41E-3560-7BE12037F638}"/>
              </a:ext>
            </a:extLst>
          </p:cNvPr>
          <p:cNvSpPr>
            <a:spLocks noGrp="1"/>
          </p:cNvSpPr>
          <p:nvPr>
            <p:ph type="subTitle" idx="1"/>
          </p:nvPr>
        </p:nvSpPr>
        <p:spPr>
          <a:xfrm>
            <a:off x="1931874" y="4797188"/>
            <a:ext cx="6051236" cy="1241828"/>
          </a:xfrm>
        </p:spPr>
        <p:txBody>
          <a:bodyPr>
            <a:normAutofit/>
          </a:bodyPr>
          <a:lstStyle/>
          <a:p>
            <a:pPr algn="r"/>
            <a:endParaRPr lang="et-EE">
              <a:solidFill>
                <a:srgbClr val="FFFFFF"/>
              </a:solidFill>
            </a:endParaRPr>
          </a:p>
        </p:txBody>
      </p:sp>
      <p:sp>
        <p:nvSpPr>
          <p:cNvPr id="20" name="Rectangle 19">
            <a:extLst>
              <a:ext uri="{FF2B5EF4-FFF2-40B4-BE49-F238E27FC236}">
                <a16:creationId xmlns:a16="http://schemas.microsoft.com/office/drawing/2014/main" id="{696A8CE6-8219-F10F-8BCE-AD0443BF8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062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6F249A-18D0-A02F-B6EC-09423864CA2C}"/>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AA4CA922-0578-FBF5-8CD5-DB82CF253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437AF4F-03D0-68E0-5D6C-2EC73923F3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4FB1724-AEFD-A774-ABEC-E71696FF97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CA2F7C-B5C5-FA52-2CF1-DD2B77DE7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F5CB5E-EF9F-A1BD-B103-2B4AB0514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34DBF68-203B-294C-0034-7321008AD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839C7E-68C7-DFE2-3F4C-F8FB1F768883}"/>
              </a:ext>
            </a:extLst>
          </p:cNvPr>
          <p:cNvSpPr>
            <a:spLocks noGrp="1"/>
          </p:cNvSpPr>
          <p:nvPr>
            <p:ph type="title"/>
          </p:nvPr>
        </p:nvSpPr>
        <p:spPr>
          <a:xfrm>
            <a:off x="826396" y="586855"/>
            <a:ext cx="4230100" cy="3387497"/>
          </a:xfrm>
        </p:spPr>
        <p:txBody>
          <a:bodyPr anchor="b">
            <a:normAutofit/>
          </a:bodyPr>
          <a:lstStyle/>
          <a:p>
            <a:pPr algn="r"/>
            <a:endParaRPr lang="et-EE" sz="4000" dirty="0">
              <a:solidFill>
                <a:srgbClr val="FFFFFF"/>
              </a:solidFill>
            </a:endParaRPr>
          </a:p>
        </p:txBody>
      </p:sp>
      <p:sp>
        <p:nvSpPr>
          <p:cNvPr id="3" name="Content Placeholder 2">
            <a:extLst>
              <a:ext uri="{FF2B5EF4-FFF2-40B4-BE49-F238E27FC236}">
                <a16:creationId xmlns:a16="http://schemas.microsoft.com/office/drawing/2014/main" id="{15393B4B-67C6-314A-61BA-316040F40BF6}"/>
              </a:ext>
            </a:extLst>
          </p:cNvPr>
          <p:cNvSpPr>
            <a:spLocks noGrp="1"/>
          </p:cNvSpPr>
          <p:nvPr>
            <p:ph idx="1"/>
          </p:nvPr>
        </p:nvSpPr>
        <p:spPr>
          <a:xfrm>
            <a:off x="6503158" y="649480"/>
            <a:ext cx="4862447" cy="5546047"/>
          </a:xfrm>
        </p:spPr>
        <p:txBody>
          <a:bodyPr anchor="ctr">
            <a:normAutofit/>
          </a:bodyPr>
          <a:lstStyle/>
          <a:p>
            <a:r>
              <a:rPr lang="et-EE" sz="2000" dirty="0"/>
              <a:t>Tulemused võeti kokku 31.detsember 2024. aasta seisuga</a:t>
            </a:r>
          </a:p>
          <a:p>
            <a:r>
              <a:rPr lang="et-EE" sz="2000" dirty="0"/>
              <a:t>Maksimum punktide summa I ja II osa kohta 572 punkti</a:t>
            </a:r>
          </a:p>
          <a:p>
            <a:r>
              <a:rPr lang="et-EE" sz="2000" dirty="0"/>
              <a:t>Tulemus võeti kokku 785 nimistu kohta</a:t>
            </a:r>
          </a:p>
          <a:p>
            <a:pPr lvl="1"/>
            <a:r>
              <a:rPr lang="et-EE" sz="1600" dirty="0"/>
              <a:t>1,0- 491 nimistut</a:t>
            </a:r>
          </a:p>
          <a:p>
            <a:pPr lvl="1"/>
            <a:r>
              <a:rPr lang="et-EE" sz="1600" dirty="0"/>
              <a:t>0,8- 120 nimistut</a:t>
            </a:r>
          </a:p>
          <a:p>
            <a:r>
              <a:rPr lang="et-EE" sz="2000" dirty="0"/>
              <a:t>Tulemuse saavutas 77,8% nimistutest</a:t>
            </a:r>
          </a:p>
          <a:p>
            <a:r>
              <a:rPr lang="et-EE" sz="2000" dirty="0"/>
              <a:t>JVS maksimum 92 punkti.</a:t>
            </a:r>
          </a:p>
          <a:p>
            <a:pPr lvl="1"/>
            <a:r>
              <a:rPr lang="et-EE" sz="1600" dirty="0"/>
              <a:t>80%- 108 nimistut</a:t>
            </a:r>
          </a:p>
          <a:p>
            <a:pPr lvl="1"/>
            <a:r>
              <a:rPr lang="et-EE" sz="1600" dirty="0"/>
              <a:t>90%-504 nimistut</a:t>
            </a:r>
          </a:p>
          <a:p>
            <a:r>
              <a:rPr lang="et-EE" sz="2000" dirty="0"/>
              <a:t>JVS tulemuse saavutas 77,9% nimistutest</a:t>
            </a:r>
          </a:p>
          <a:p>
            <a:r>
              <a:rPr lang="et-EE" sz="2000" dirty="0"/>
              <a:t>Pädevuse III osa võtab Tervisekassa uuesti kokku, saadame Teile esimesel võimalusel.</a:t>
            </a:r>
          </a:p>
          <a:p>
            <a:endParaRPr lang="et-EE" sz="2000" dirty="0"/>
          </a:p>
          <a:p>
            <a:endParaRPr lang="et-EE" sz="2000" dirty="0"/>
          </a:p>
        </p:txBody>
      </p:sp>
    </p:spTree>
    <p:extLst>
      <p:ext uri="{BB962C8B-B14F-4D97-AF65-F5344CB8AC3E}">
        <p14:creationId xmlns:p14="http://schemas.microsoft.com/office/powerpoint/2010/main" val="388616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818</TotalTime>
  <Words>427</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Noto Sans</vt:lpstr>
      <vt:lpstr>Symbol</vt:lpstr>
      <vt:lpstr>Times New Roman</vt:lpstr>
      <vt:lpstr>Office Theme</vt:lpstr>
      <vt:lpstr>Perearstikonkursid</vt:lpstr>
      <vt:lpstr>Märts</vt:lpstr>
      <vt:lpstr>Aprill</vt:lpstr>
      <vt:lpstr>Asendusnimistud</vt:lpstr>
      <vt:lpstr>Auditeerimine</vt:lpstr>
      <vt:lpstr>Küsitlus eesti.ee keskkonnas</vt:lpstr>
      <vt:lpstr>Küsitlus eesti.ee keskkonnas</vt:lpstr>
      <vt:lpstr>PKS tulemused 2024. kohta</vt:lpstr>
      <vt:lpstr>PowerPoint Presentation</vt:lpstr>
      <vt:lpstr>Apellatsioonid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Silja Vanaisak</dc:creator>
  <cp:lastModifiedBy>Silja Vanaisak</cp:lastModifiedBy>
  <cp:revision>1</cp:revision>
  <dcterms:created xsi:type="dcterms:W3CDTF">2024-09-25T11:31:00Z</dcterms:created>
  <dcterms:modified xsi:type="dcterms:W3CDTF">2025-03-27T12:55:40Z</dcterms:modified>
</cp:coreProperties>
</file>