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9" r:id="rId1"/>
    <p:sldMasterId id="2147483657" r:id="rId2"/>
    <p:sldMasterId id="2147483686" r:id="rId3"/>
    <p:sldMasterId id="2147483666" r:id="rId4"/>
    <p:sldMasterId id="2147483678" r:id="rId5"/>
  </p:sldMasterIdLst>
  <p:notesMasterIdLst>
    <p:notesMasterId r:id="rId32"/>
  </p:notesMasterIdLst>
  <p:handoutMasterIdLst>
    <p:handoutMasterId r:id="rId33"/>
  </p:handoutMasterIdLst>
  <p:sldIdLst>
    <p:sldId id="273" r:id="rId6"/>
    <p:sldId id="260" r:id="rId7"/>
    <p:sldId id="315" r:id="rId8"/>
    <p:sldId id="291" r:id="rId9"/>
    <p:sldId id="304" r:id="rId10"/>
    <p:sldId id="285" r:id="rId11"/>
    <p:sldId id="287" r:id="rId12"/>
    <p:sldId id="288" r:id="rId13"/>
    <p:sldId id="289" r:id="rId14"/>
    <p:sldId id="290" r:id="rId15"/>
    <p:sldId id="292" r:id="rId16"/>
    <p:sldId id="293" r:id="rId17"/>
    <p:sldId id="308" r:id="rId18"/>
    <p:sldId id="311" r:id="rId19"/>
    <p:sldId id="306" r:id="rId20"/>
    <p:sldId id="295" r:id="rId21"/>
    <p:sldId id="294" r:id="rId22"/>
    <p:sldId id="296" r:id="rId23"/>
    <p:sldId id="297" r:id="rId24"/>
    <p:sldId id="298" r:id="rId25"/>
    <p:sldId id="299" r:id="rId26"/>
    <p:sldId id="313" r:id="rId27"/>
    <p:sldId id="300" r:id="rId28"/>
    <p:sldId id="302" r:id="rId29"/>
    <p:sldId id="307" r:id="rId30"/>
    <p:sldId id="312" r:id="rId31"/>
  </p:sldIdLst>
  <p:sldSz cx="12192000" cy="6858000"/>
  <p:notesSz cx="6858000" cy="9144000"/>
  <p:defaultText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CC"/>
    <a:srgbClr val="4A6CB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102" y="30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viewProps" Target="viewProps.xml"/><Relationship Id="rId8" Type="http://schemas.openxmlformats.org/officeDocument/2006/relationships/slide" Target="slides/slide3.xml"/><Relationship Id="rId3" Type="http://schemas.openxmlformats.org/officeDocument/2006/relationships/slideMaster" Target="slideMasters/slideMaster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Johanna Tuisk" userId="S::laura-johanna.tuisk@haigekassa.ee::61f0d4ad-ad5d-4364-b323-bcf615fa1b1d" providerId="AD" clId="Web-{C3E5DE21-0B8A-508F-265C-E736D4DC039F}"/>
    <pc:docChg chg="modSld">
      <pc:chgData name="Laura Johanna Tuisk" userId="S::laura-johanna.tuisk@haigekassa.ee::61f0d4ad-ad5d-4364-b323-bcf615fa1b1d" providerId="AD" clId="Web-{C3E5DE21-0B8A-508F-265C-E736D4DC039F}" dt="2025-11-11T09:36:06.044" v="72" actId="20577"/>
      <pc:docMkLst>
        <pc:docMk/>
      </pc:docMkLst>
      <pc:sldChg chg="modSp">
        <pc:chgData name="Laura Johanna Tuisk" userId="S::laura-johanna.tuisk@haigekassa.ee::61f0d4ad-ad5d-4364-b323-bcf615fa1b1d" providerId="AD" clId="Web-{C3E5DE21-0B8A-508F-265C-E736D4DC039F}" dt="2025-11-11T08:02:02.489" v="5" actId="20577"/>
        <pc:sldMkLst>
          <pc:docMk/>
          <pc:sldMk cId="612388944" sldId="260"/>
        </pc:sldMkLst>
        <pc:spChg chg="mod">
          <ac:chgData name="Laura Johanna Tuisk" userId="S::laura-johanna.tuisk@haigekassa.ee::61f0d4ad-ad5d-4364-b323-bcf615fa1b1d" providerId="AD" clId="Web-{C3E5DE21-0B8A-508F-265C-E736D4DC039F}" dt="2025-11-11T08:02:02.489" v="5" actId="20577"/>
          <ac:spMkLst>
            <pc:docMk/>
            <pc:sldMk cId="612388944" sldId="260"/>
            <ac:spMk id="2" creationId="{4412F19F-CD5B-4781-8CA0-D11E7F86F23D}"/>
          </ac:spMkLst>
        </pc:spChg>
        <pc:spChg chg="mod">
          <ac:chgData name="Laura Johanna Tuisk" userId="S::laura-johanna.tuisk@haigekassa.ee::61f0d4ad-ad5d-4364-b323-bcf615fa1b1d" providerId="AD" clId="Web-{C3E5DE21-0B8A-508F-265C-E736D4DC039F}" dt="2025-11-11T08:01:49.786" v="4" actId="20577"/>
          <ac:spMkLst>
            <pc:docMk/>
            <pc:sldMk cId="612388944" sldId="260"/>
            <ac:spMk id="4" creationId="{6536CF91-47F5-4F58-B120-DF636F6AFF51}"/>
          </ac:spMkLst>
        </pc:spChg>
      </pc:sldChg>
      <pc:sldChg chg="modSp">
        <pc:chgData name="Laura Johanna Tuisk" userId="S::laura-johanna.tuisk@haigekassa.ee::61f0d4ad-ad5d-4364-b323-bcf615fa1b1d" providerId="AD" clId="Web-{C3E5DE21-0B8A-508F-265C-E736D4DC039F}" dt="2025-11-11T08:07:41.770" v="23" actId="14100"/>
        <pc:sldMkLst>
          <pc:docMk/>
          <pc:sldMk cId="2084779118" sldId="285"/>
        </pc:sldMkLst>
        <pc:spChg chg="mod">
          <ac:chgData name="Laura Johanna Tuisk" userId="S::laura-johanna.tuisk@haigekassa.ee::61f0d4ad-ad5d-4364-b323-bcf615fa1b1d" providerId="AD" clId="Web-{C3E5DE21-0B8A-508F-265C-E736D4DC039F}" dt="2025-11-11T08:07:41.770" v="23" actId="14100"/>
          <ac:spMkLst>
            <pc:docMk/>
            <pc:sldMk cId="2084779118" sldId="285"/>
            <ac:spMk id="4" creationId="{CDAB9CC0-FEBC-D2A5-F48C-DDDF2689C739}"/>
          </ac:spMkLst>
        </pc:spChg>
        <pc:picChg chg="mod ord modCrop">
          <ac:chgData name="Laura Johanna Tuisk" userId="S::laura-johanna.tuisk@haigekassa.ee::61f0d4ad-ad5d-4364-b323-bcf615fa1b1d" providerId="AD" clId="Web-{C3E5DE21-0B8A-508F-265C-E736D4DC039F}" dt="2025-11-11T08:07:30.442" v="22" actId="1076"/>
          <ac:picMkLst>
            <pc:docMk/>
            <pc:sldMk cId="2084779118" sldId="285"/>
            <ac:picMk id="3" creationId="{CF09AA5C-8985-FA6B-499B-311955D6DB63}"/>
          </ac:picMkLst>
        </pc:picChg>
      </pc:sldChg>
      <pc:sldChg chg="modSp">
        <pc:chgData name="Laura Johanna Tuisk" userId="S::laura-johanna.tuisk@haigekassa.ee::61f0d4ad-ad5d-4364-b323-bcf615fa1b1d" providerId="AD" clId="Web-{C3E5DE21-0B8A-508F-265C-E736D4DC039F}" dt="2025-11-11T08:09:06.629" v="31" actId="20577"/>
        <pc:sldMkLst>
          <pc:docMk/>
          <pc:sldMk cId="7660587" sldId="287"/>
        </pc:sldMkLst>
        <pc:spChg chg="mod">
          <ac:chgData name="Laura Johanna Tuisk" userId="S::laura-johanna.tuisk@haigekassa.ee::61f0d4ad-ad5d-4364-b323-bcf615fa1b1d" providerId="AD" clId="Web-{C3E5DE21-0B8A-508F-265C-E736D4DC039F}" dt="2025-11-11T08:09:06.629" v="31" actId="20577"/>
          <ac:spMkLst>
            <pc:docMk/>
            <pc:sldMk cId="7660587" sldId="287"/>
            <ac:spMk id="4" creationId="{8617F38C-F006-C1E9-BD42-8CD176D15002}"/>
          </ac:spMkLst>
        </pc:spChg>
      </pc:sldChg>
      <pc:sldChg chg="modSp">
        <pc:chgData name="Laura Johanna Tuisk" userId="S::laura-johanna.tuisk@haigekassa.ee::61f0d4ad-ad5d-4364-b323-bcf615fa1b1d" providerId="AD" clId="Web-{C3E5DE21-0B8A-508F-265C-E736D4DC039F}" dt="2025-11-11T08:11:16.989" v="42" actId="20577"/>
        <pc:sldMkLst>
          <pc:docMk/>
          <pc:sldMk cId="1271795714" sldId="290"/>
        </pc:sldMkLst>
        <pc:spChg chg="mod">
          <ac:chgData name="Laura Johanna Tuisk" userId="S::laura-johanna.tuisk@haigekassa.ee::61f0d4ad-ad5d-4364-b323-bcf615fa1b1d" providerId="AD" clId="Web-{C3E5DE21-0B8A-508F-265C-E736D4DC039F}" dt="2025-11-11T08:10:05.036" v="33" actId="1076"/>
          <ac:spMkLst>
            <pc:docMk/>
            <pc:sldMk cId="1271795714" sldId="290"/>
            <ac:spMk id="2" creationId="{05318381-5860-81F0-EC17-F19F0514AE5E}"/>
          </ac:spMkLst>
        </pc:spChg>
        <pc:spChg chg="mod">
          <ac:chgData name="Laura Johanna Tuisk" userId="S::laura-johanna.tuisk@haigekassa.ee::61f0d4ad-ad5d-4364-b323-bcf615fa1b1d" providerId="AD" clId="Web-{C3E5DE21-0B8A-508F-265C-E736D4DC039F}" dt="2025-11-11T08:11:16.989" v="42" actId="20577"/>
          <ac:spMkLst>
            <pc:docMk/>
            <pc:sldMk cId="1271795714" sldId="290"/>
            <ac:spMk id="4" creationId="{35054B66-E633-1367-4AD2-2A9C3AAF9D12}"/>
          </ac:spMkLst>
        </pc:spChg>
      </pc:sldChg>
      <pc:sldChg chg="modSp">
        <pc:chgData name="Laura Johanna Tuisk" userId="S::laura-johanna.tuisk@haigekassa.ee::61f0d4ad-ad5d-4364-b323-bcf615fa1b1d" providerId="AD" clId="Web-{C3E5DE21-0B8A-508F-265C-E736D4DC039F}" dt="2025-11-11T08:02:12.051" v="10" actId="20577"/>
        <pc:sldMkLst>
          <pc:docMk/>
          <pc:sldMk cId="207500330" sldId="291"/>
        </pc:sldMkLst>
        <pc:spChg chg="mod">
          <ac:chgData name="Laura Johanna Tuisk" userId="S::laura-johanna.tuisk@haigekassa.ee::61f0d4ad-ad5d-4364-b323-bcf615fa1b1d" providerId="AD" clId="Web-{C3E5DE21-0B8A-508F-265C-E736D4DC039F}" dt="2025-11-11T08:02:12.051" v="10" actId="20577"/>
          <ac:spMkLst>
            <pc:docMk/>
            <pc:sldMk cId="207500330" sldId="291"/>
            <ac:spMk id="4" creationId="{FCAF14D2-4D87-4798-DB8E-BB5D3D69A2EB}"/>
          </ac:spMkLst>
        </pc:spChg>
      </pc:sldChg>
      <pc:sldChg chg="modSp">
        <pc:chgData name="Laura Johanna Tuisk" userId="S::laura-johanna.tuisk@haigekassa.ee::61f0d4ad-ad5d-4364-b323-bcf615fa1b1d" providerId="AD" clId="Web-{C3E5DE21-0B8A-508F-265C-E736D4DC039F}" dt="2025-11-11T09:36:06.044" v="72" actId="20577"/>
        <pc:sldMkLst>
          <pc:docMk/>
          <pc:sldMk cId="1648685456" sldId="304"/>
        </pc:sldMkLst>
        <pc:spChg chg="mod">
          <ac:chgData name="Laura Johanna Tuisk" userId="S::laura-johanna.tuisk@haigekassa.ee::61f0d4ad-ad5d-4364-b323-bcf615fa1b1d" providerId="AD" clId="Web-{C3E5DE21-0B8A-508F-265C-E736D4DC039F}" dt="2025-11-11T09:36:06.044" v="72" actId="20577"/>
          <ac:spMkLst>
            <pc:docMk/>
            <pc:sldMk cId="1648685456" sldId="304"/>
            <ac:spMk id="4" creationId="{95FEC78A-405A-DEE2-6460-16444B104E30}"/>
          </ac:spMkLst>
        </pc:spChg>
      </pc:sldChg>
    </pc:docChg>
  </pc:docChgLst>
  <pc:docChgLst>
    <pc:chgData name="Laura Johanna Tuisk" userId="S::laura-johanna.tuisk@haigekassa.ee::61f0d4ad-ad5d-4364-b323-bcf615fa1b1d" providerId="AD" clId="Web-{B22649D8-9F37-695D-D885-D20D378261CB}"/>
    <pc:docChg chg="addSld delSld modSld">
      <pc:chgData name="Laura Johanna Tuisk" userId="S::laura-johanna.tuisk@haigekassa.ee::61f0d4ad-ad5d-4364-b323-bcf615fa1b1d" providerId="AD" clId="Web-{B22649D8-9F37-695D-D885-D20D378261CB}" dt="2025-11-12T11:13:53.035" v="242" actId="20577"/>
      <pc:docMkLst>
        <pc:docMk/>
      </pc:docMkLst>
      <pc:sldChg chg="modSp">
        <pc:chgData name="Laura Johanna Tuisk" userId="S::laura-johanna.tuisk@haigekassa.ee::61f0d4ad-ad5d-4364-b323-bcf615fa1b1d" providerId="AD" clId="Web-{B22649D8-9F37-695D-D885-D20D378261CB}" dt="2025-11-12T11:13:09.926" v="235" actId="20577"/>
        <pc:sldMkLst>
          <pc:docMk/>
          <pc:sldMk cId="612388944" sldId="260"/>
        </pc:sldMkLst>
        <pc:spChg chg="mod">
          <ac:chgData name="Laura Johanna Tuisk" userId="S::laura-johanna.tuisk@haigekassa.ee::61f0d4ad-ad5d-4364-b323-bcf615fa1b1d" providerId="AD" clId="Web-{B22649D8-9F37-695D-D885-D20D378261CB}" dt="2025-11-12T11:12:56.316" v="234" actId="20577"/>
          <ac:spMkLst>
            <pc:docMk/>
            <pc:sldMk cId="612388944" sldId="260"/>
            <ac:spMk id="2" creationId="{4412F19F-CD5B-4781-8CA0-D11E7F86F23D}"/>
          </ac:spMkLst>
        </pc:spChg>
        <pc:spChg chg="mod">
          <ac:chgData name="Laura Johanna Tuisk" userId="S::laura-johanna.tuisk@haigekassa.ee::61f0d4ad-ad5d-4364-b323-bcf615fa1b1d" providerId="AD" clId="Web-{B22649D8-9F37-695D-D885-D20D378261CB}" dt="2025-11-12T11:13:09.926" v="235" actId="20577"/>
          <ac:spMkLst>
            <pc:docMk/>
            <pc:sldMk cId="612388944" sldId="260"/>
            <ac:spMk id="4" creationId="{6536CF91-47F5-4F58-B120-DF636F6AFF51}"/>
          </ac:spMkLst>
        </pc:spChg>
      </pc:sldChg>
      <pc:sldChg chg="modSp">
        <pc:chgData name="Laura Johanna Tuisk" userId="S::laura-johanna.tuisk@haigekassa.ee::61f0d4ad-ad5d-4364-b323-bcf615fa1b1d" providerId="AD" clId="Web-{B22649D8-9F37-695D-D885-D20D378261CB}" dt="2025-11-12T11:13:53.035" v="242" actId="20577"/>
        <pc:sldMkLst>
          <pc:docMk/>
          <pc:sldMk cId="2749593524" sldId="288"/>
        </pc:sldMkLst>
        <pc:spChg chg="mod">
          <ac:chgData name="Laura Johanna Tuisk" userId="S::laura-johanna.tuisk@haigekassa.ee::61f0d4ad-ad5d-4364-b323-bcf615fa1b1d" providerId="AD" clId="Web-{B22649D8-9F37-695D-D885-D20D378261CB}" dt="2025-11-12T11:13:53.035" v="242" actId="20577"/>
          <ac:spMkLst>
            <pc:docMk/>
            <pc:sldMk cId="2749593524" sldId="288"/>
            <ac:spMk id="2" creationId="{2F8C2A1B-5BF7-5FB6-B21A-2B0890572BEE}"/>
          </ac:spMkLst>
        </pc:spChg>
      </pc:sldChg>
      <pc:sldChg chg="modSp">
        <pc:chgData name="Laura Johanna Tuisk" userId="S::laura-johanna.tuisk@haigekassa.ee::61f0d4ad-ad5d-4364-b323-bcf615fa1b1d" providerId="AD" clId="Web-{B22649D8-9F37-695D-D885-D20D378261CB}" dt="2025-11-12T11:09:45.143" v="122" actId="20577"/>
        <pc:sldMkLst>
          <pc:docMk/>
          <pc:sldMk cId="1271795714" sldId="290"/>
        </pc:sldMkLst>
        <pc:spChg chg="mod">
          <ac:chgData name="Laura Johanna Tuisk" userId="S::laura-johanna.tuisk@haigekassa.ee::61f0d4ad-ad5d-4364-b323-bcf615fa1b1d" providerId="AD" clId="Web-{B22649D8-9F37-695D-D885-D20D378261CB}" dt="2025-11-12T11:09:45.143" v="122" actId="20577"/>
          <ac:spMkLst>
            <pc:docMk/>
            <pc:sldMk cId="1271795714" sldId="290"/>
            <ac:spMk id="4" creationId="{35054B66-E633-1367-4AD2-2A9C3AAF9D12}"/>
          </ac:spMkLst>
        </pc:spChg>
      </pc:sldChg>
      <pc:sldChg chg="modSp">
        <pc:chgData name="Laura Johanna Tuisk" userId="S::laura-johanna.tuisk@haigekassa.ee::61f0d4ad-ad5d-4364-b323-bcf615fa1b1d" providerId="AD" clId="Web-{B22649D8-9F37-695D-D885-D20D378261CB}" dt="2025-11-12T11:09:33.253" v="121" actId="20577"/>
        <pc:sldMkLst>
          <pc:docMk/>
          <pc:sldMk cId="2182526109" sldId="292"/>
        </pc:sldMkLst>
        <pc:spChg chg="mod">
          <ac:chgData name="Laura Johanna Tuisk" userId="S::laura-johanna.tuisk@haigekassa.ee::61f0d4ad-ad5d-4364-b323-bcf615fa1b1d" providerId="AD" clId="Web-{B22649D8-9F37-695D-D885-D20D378261CB}" dt="2025-11-12T11:09:33.253" v="121" actId="20577"/>
          <ac:spMkLst>
            <pc:docMk/>
            <pc:sldMk cId="2182526109" sldId="292"/>
            <ac:spMk id="4" creationId="{1E0320B0-31EA-1C9B-755B-5CD4C9F8F4CE}"/>
          </ac:spMkLst>
        </pc:spChg>
      </pc:sldChg>
      <pc:sldChg chg="modSp">
        <pc:chgData name="Laura Johanna Tuisk" userId="S::laura-johanna.tuisk@haigekassa.ee::61f0d4ad-ad5d-4364-b323-bcf615fa1b1d" providerId="AD" clId="Web-{B22649D8-9F37-695D-D885-D20D378261CB}" dt="2025-11-12T11:09:23.268" v="118" actId="20577"/>
        <pc:sldMkLst>
          <pc:docMk/>
          <pc:sldMk cId="2988676323" sldId="293"/>
        </pc:sldMkLst>
        <pc:spChg chg="mod">
          <ac:chgData name="Laura Johanna Tuisk" userId="S::laura-johanna.tuisk@haigekassa.ee::61f0d4ad-ad5d-4364-b323-bcf615fa1b1d" providerId="AD" clId="Web-{B22649D8-9F37-695D-D885-D20D378261CB}" dt="2025-11-12T11:09:23.268" v="118" actId="20577"/>
          <ac:spMkLst>
            <pc:docMk/>
            <pc:sldMk cId="2988676323" sldId="293"/>
            <ac:spMk id="4" creationId="{B2F8A0CF-D6D7-4588-76AC-188B40691CA0}"/>
          </ac:spMkLst>
        </pc:spChg>
      </pc:sldChg>
      <pc:sldChg chg="modSp">
        <pc:chgData name="Laura Johanna Tuisk" userId="S::laura-johanna.tuisk@haigekassa.ee::61f0d4ad-ad5d-4364-b323-bcf615fa1b1d" providerId="AD" clId="Web-{B22649D8-9F37-695D-D885-D20D378261CB}" dt="2025-11-12T11:09:09.237" v="112" actId="20577"/>
        <pc:sldMkLst>
          <pc:docMk/>
          <pc:sldMk cId="3789870106" sldId="296"/>
        </pc:sldMkLst>
        <pc:spChg chg="mod">
          <ac:chgData name="Laura Johanna Tuisk" userId="S::laura-johanna.tuisk@haigekassa.ee::61f0d4ad-ad5d-4364-b323-bcf615fa1b1d" providerId="AD" clId="Web-{B22649D8-9F37-695D-D885-D20D378261CB}" dt="2025-11-12T11:09:09.237" v="112" actId="20577"/>
          <ac:spMkLst>
            <pc:docMk/>
            <pc:sldMk cId="3789870106" sldId="296"/>
            <ac:spMk id="4" creationId="{615A434D-FFAF-02F7-9F63-017D06C8F12F}"/>
          </ac:spMkLst>
        </pc:spChg>
      </pc:sldChg>
      <pc:sldChg chg="modSp">
        <pc:chgData name="Laura Johanna Tuisk" userId="S::laura-johanna.tuisk@haigekassa.ee::61f0d4ad-ad5d-4364-b323-bcf615fa1b1d" providerId="AD" clId="Web-{B22649D8-9F37-695D-D885-D20D378261CB}" dt="2025-11-12T11:08:40.018" v="103" actId="20577"/>
        <pc:sldMkLst>
          <pc:docMk/>
          <pc:sldMk cId="3635027205" sldId="299"/>
        </pc:sldMkLst>
        <pc:spChg chg="mod">
          <ac:chgData name="Laura Johanna Tuisk" userId="S::laura-johanna.tuisk@haigekassa.ee::61f0d4ad-ad5d-4364-b323-bcf615fa1b1d" providerId="AD" clId="Web-{B22649D8-9F37-695D-D885-D20D378261CB}" dt="2025-11-12T11:08:40.018" v="103" actId="20577"/>
          <ac:spMkLst>
            <pc:docMk/>
            <pc:sldMk cId="3635027205" sldId="299"/>
            <ac:spMk id="4" creationId="{33659549-92F0-7E5D-A0C1-6D0ABE603560}"/>
          </ac:spMkLst>
        </pc:spChg>
      </pc:sldChg>
      <pc:sldChg chg="modSp">
        <pc:chgData name="Laura Johanna Tuisk" userId="S::laura-johanna.tuisk@haigekassa.ee::61f0d4ad-ad5d-4364-b323-bcf615fa1b1d" providerId="AD" clId="Web-{B22649D8-9F37-695D-D885-D20D378261CB}" dt="2025-11-12T11:08:21.596" v="87" actId="20577"/>
        <pc:sldMkLst>
          <pc:docMk/>
          <pc:sldMk cId="3850300817" sldId="300"/>
        </pc:sldMkLst>
        <pc:spChg chg="mod">
          <ac:chgData name="Laura Johanna Tuisk" userId="S::laura-johanna.tuisk@haigekassa.ee::61f0d4ad-ad5d-4364-b323-bcf615fa1b1d" providerId="AD" clId="Web-{B22649D8-9F37-695D-D885-D20D378261CB}" dt="2025-11-12T11:08:21.596" v="87" actId="20577"/>
          <ac:spMkLst>
            <pc:docMk/>
            <pc:sldMk cId="3850300817" sldId="300"/>
            <ac:spMk id="10" creationId="{399D8445-6174-78CE-D847-1C1B0DFDA099}"/>
          </ac:spMkLst>
        </pc:spChg>
      </pc:sldChg>
      <pc:sldChg chg="modSp">
        <pc:chgData name="Laura Johanna Tuisk" userId="S::laura-johanna.tuisk@haigekassa.ee::61f0d4ad-ad5d-4364-b323-bcf615fa1b1d" providerId="AD" clId="Web-{B22649D8-9F37-695D-D885-D20D378261CB}" dt="2025-11-12T11:08:13.064" v="74" actId="14100"/>
        <pc:sldMkLst>
          <pc:docMk/>
          <pc:sldMk cId="3712490897" sldId="302"/>
        </pc:sldMkLst>
        <pc:spChg chg="mod">
          <ac:chgData name="Laura Johanna Tuisk" userId="S::laura-johanna.tuisk@haigekassa.ee::61f0d4ad-ad5d-4364-b323-bcf615fa1b1d" providerId="AD" clId="Web-{B22649D8-9F37-695D-D885-D20D378261CB}" dt="2025-11-12T11:08:13.064" v="74" actId="14100"/>
          <ac:spMkLst>
            <pc:docMk/>
            <pc:sldMk cId="3712490897" sldId="302"/>
            <ac:spMk id="10" creationId="{3B281832-C558-5FE0-38F1-4880A2C4FBF2}"/>
          </ac:spMkLst>
        </pc:spChg>
      </pc:sldChg>
      <pc:sldChg chg="modSp">
        <pc:chgData name="Laura Johanna Tuisk" userId="S::laura-johanna.tuisk@haigekassa.ee::61f0d4ad-ad5d-4364-b323-bcf615fa1b1d" providerId="AD" clId="Web-{B22649D8-9F37-695D-D885-D20D378261CB}" dt="2025-11-12T11:11:44.800" v="199" actId="20577"/>
        <pc:sldMkLst>
          <pc:docMk/>
          <pc:sldMk cId="1648685456" sldId="304"/>
        </pc:sldMkLst>
        <pc:spChg chg="mod">
          <ac:chgData name="Laura Johanna Tuisk" userId="S::laura-johanna.tuisk@haigekassa.ee::61f0d4ad-ad5d-4364-b323-bcf615fa1b1d" providerId="AD" clId="Web-{B22649D8-9F37-695D-D885-D20D378261CB}" dt="2025-11-12T11:11:44.800" v="199" actId="20577"/>
          <ac:spMkLst>
            <pc:docMk/>
            <pc:sldMk cId="1648685456" sldId="304"/>
            <ac:spMk id="4" creationId="{95FEC78A-405A-DEE2-6460-16444B104E30}"/>
          </ac:spMkLst>
        </pc:spChg>
      </pc:sldChg>
      <pc:sldChg chg="modSp">
        <pc:chgData name="Laura Johanna Tuisk" userId="S::laura-johanna.tuisk@haigekassa.ee::61f0d4ad-ad5d-4364-b323-bcf615fa1b1d" providerId="AD" clId="Web-{B22649D8-9F37-695D-D885-D20D378261CB}" dt="2025-11-12T11:08:04.111" v="64" actId="20577"/>
        <pc:sldMkLst>
          <pc:docMk/>
          <pc:sldMk cId="1888424266" sldId="307"/>
        </pc:sldMkLst>
        <pc:spChg chg="mod">
          <ac:chgData name="Laura Johanna Tuisk" userId="S::laura-johanna.tuisk@haigekassa.ee::61f0d4ad-ad5d-4364-b323-bcf615fa1b1d" providerId="AD" clId="Web-{B22649D8-9F37-695D-D885-D20D378261CB}" dt="2025-11-12T11:08:04.111" v="64" actId="20577"/>
          <ac:spMkLst>
            <pc:docMk/>
            <pc:sldMk cId="1888424266" sldId="307"/>
            <ac:spMk id="8" creationId="{7EB77178-04BA-CB62-9B3F-95C86912BFEB}"/>
          </ac:spMkLst>
        </pc:spChg>
      </pc:sldChg>
      <pc:sldChg chg="modSp">
        <pc:chgData name="Laura Johanna Tuisk" userId="S::laura-johanna.tuisk@haigekassa.ee::61f0d4ad-ad5d-4364-b323-bcf615fa1b1d" providerId="AD" clId="Web-{B22649D8-9F37-695D-D885-D20D378261CB}" dt="2025-11-12T11:07:50.674" v="56" actId="20577"/>
        <pc:sldMkLst>
          <pc:docMk/>
          <pc:sldMk cId="1351532067" sldId="312"/>
        </pc:sldMkLst>
        <pc:spChg chg="mod">
          <ac:chgData name="Laura Johanna Tuisk" userId="S::laura-johanna.tuisk@haigekassa.ee::61f0d4ad-ad5d-4364-b323-bcf615fa1b1d" providerId="AD" clId="Web-{B22649D8-9F37-695D-D885-D20D378261CB}" dt="2025-11-12T11:07:50.674" v="56" actId="20577"/>
          <ac:spMkLst>
            <pc:docMk/>
            <pc:sldMk cId="1351532067" sldId="312"/>
            <ac:spMk id="4" creationId="{18DF9C7D-DB97-6279-757E-A5712912659F}"/>
          </ac:spMkLst>
        </pc:spChg>
      </pc:sldChg>
      <pc:sldChg chg="modSp">
        <pc:chgData name="Laura Johanna Tuisk" userId="S::laura-johanna.tuisk@haigekassa.ee::61f0d4ad-ad5d-4364-b323-bcf615fa1b1d" providerId="AD" clId="Web-{B22649D8-9F37-695D-D885-D20D378261CB}" dt="2025-11-12T11:08:36.643" v="102" actId="20577"/>
        <pc:sldMkLst>
          <pc:docMk/>
          <pc:sldMk cId="4150732854" sldId="313"/>
        </pc:sldMkLst>
        <pc:spChg chg="mod">
          <ac:chgData name="Laura Johanna Tuisk" userId="S::laura-johanna.tuisk@haigekassa.ee::61f0d4ad-ad5d-4364-b323-bcf615fa1b1d" providerId="AD" clId="Web-{B22649D8-9F37-695D-D885-D20D378261CB}" dt="2025-11-12T11:08:36.643" v="102" actId="20577"/>
          <ac:spMkLst>
            <pc:docMk/>
            <pc:sldMk cId="4150732854" sldId="313"/>
            <ac:spMk id="4" creationId="{E34FBFF3-E91E-E3E6-EA2A-82B038B6C980}"/>
          </ac:spMkLst>
        </pc:spChg>
      </pc:sldChg>
      <pc:sldChg chg="modSp del">
        <pc:chgData name="Laura Johanna Tuisk" userId="S::laura-johanna.tuisk@haigekassa.ee::61f0d4ad-ad5d-4364-b323-bcf615fa1b1d" providerId="AD" clId="Web-{B22649D8-9F37-695D-D885-D20D378261CB}" dt="2025-11-12T11:12:38.597" v="215"/>
        <pc:sldMkLst>
          <pc:docMk/>
          <pc:sldMk cId="1561106965" sldId="314"/>
        </pc:sldMkLst>
        <pc:spChg chg="mod">
          <ac:chgData name="Laura Johanna Tuisk" userId="S::laura-johanna.tuisk@haigekassa.ee::61f0d4ad-ad5d-4364-b323-bcf615fa1b1d" providerId="AD" clId="Web-{B22649D8-9F37-695D-D885-D20D378261CB}" dt="2025-11-12T11:12:26.535" v="201" actId="20577"/>
          <ac:spMkLst>
            <pc:docMk/>
            <pc:sldMk cId="1561106965" sldId="314"/>
            <ac:spMk id="4" creationId="{B924452B-574F-FD99-FDDC-A7E8592EFC80}"/>
          </ac:spMkLst>
        </pc:spChg>
      </pc:sldChg>
      <pc:sldChg chg="add replId">
        <pc:chgData name="Laura Johanna Tuisk" userId="S::laura-johanna.tuisk@haigekassa.ee::61f0d4ad-ad5d-4364-b323-bcf615fa1b1d" providerId="AD" clId="Web-{B22649D8-9F37-695D-D885-D20D378261CB}" dt="2025-11-12T11:12:23.879" v="200"/>
        <pc:sldMkLst>
          <pc:docMk/>
          <pc:sldMk cId="1992783592" sldId="315"/>
        </pc:sldMkLst>
      </pc:sldChg>
    </pc:docChg>
  </pc:docChgLst>
  <pc:docChgLst>
    <pc:chgData name="Anu Valli" userId="4b302833-2e1e-4b3a-bd5d-c43a18a6df57" providerId="ADAL" clId="{F4ADAE38-83DB-4463-A5EB-F681F4BAAF4B}"/>
    <pc:docChg chg="undo custSel addSld delSld modSld sldOrd">
      <pc:chgData name="Anu Valli" userId="4b302833-2e1e-4b3a-bd5d-c43a18a6df57" providerId="ADAL" clId="{F4ADAE38-83DB-4463-A5EB-F681F4BAAF4B}" dt="2025-11-13T15:56:38.781" v="5081" actId="6549"/>
      <pc:docMkLst>
        <pc:docMk/>
      </pc:docMkLst>
      <pc:sldChg chg="modSp mod">
        <pc:chgData name="Anu Valli" userId="4b302833-2e1e-4b3a-bd5d-c43a18a6df57" providerId="ADAL" clId="{F4ADAE38-83DB-4463-A5EB-F681F4BAAF4B}" dt="2025-11-11T08:05:13.494" v="2397" actId="5793"/>
        <pc:sldMkLst>
          <pc:docMk/>
          <pc:sldMk cId="612388944" sldId="260"/>
        </pc:sldMkLst>
        <pc:spChg chg="mod">
          <ac:chgData name="Anu Valli" userId="4b302833-2e1e-4b3a-bd5d-c43a18a6df57" providerId="ADAL" clId="{F4ADAE38-83DB-4463-A5EB-F681F4BAAF4B}" dt="2025-11-11T08:05:13.494" v="2397" actId="5793"/>
          <ac:spMkLst>
            <pc:docMk/>
            <pc:sldMk cId="612388944" sldId="260"/>
            <ac:spMk id="4" creationId="{6536CF91-47F5-4F58-B120-DF636F6AFF51}"/>
          </ac:spMkLst>
        </pc:spChg>
      </pc:sldChg>
      <pc:sldChg chg="modSp mod">
        <pc:chgData name="Anu Valli" userId="4b302833-2e1e-4b3a-bd5d-c43a18a6df57" providerId="ADAL" clId="{F4ADAE38-83DB-4463-A5EB-F681F4BAAF4B}" dt="2025-11-12T06:15:09.705" v="4249" actId="20577"/>
        <pc:sldMkLst>
          <pc:docMk/>
          <pc:sldMk cId="3266376334" sldId="273"/>
        </pc:sldMkLst>
        <pc:spChg chg="mod">
          <ac:chgData name="Anu Valli" userId="4b302833-2e1e-4b3a-bd5d-c43a18a6df57" providerId="ADAL" clId="{F4ADAE38-83DB-4463-A5EB-F681F4BAAF4B}" dt="2025-11-12T06:15:09.705" v="4249" actId="20577"/>
          <ac:spMkLst>
            <pc:docMk/>
            <pc:sldMk cId="3266376334" sldId="273"/>
            <ac:spMk id="4" creationId="{114FF009-127B-49A2-A2AE-10C2E85DC3EC}"/>
          </ac:spMkLst>
        </pc:spChg>
        <pc:spChg chg="mod">
          <ac:chgData name="Anu Valli" userId="4b302833-2e1e-4b3a-bd5d-c43a18a6df57" providerId="ADAL" clId="{F4ADAE38-83DB-4463-A5EB-F681F4BAAF4B}" dt="2025-11-12T06:15:01.568" v="4239" actId="20577"/>
          <ac:spMkLst>
            <pc:docMk/>
            <pc:sldMk cId="3266376334" sldId="273"/>
            <ac:spMk id="5" creationId="{69F43885-64A8-40D5-91BD-8CF5E924E7FD}"/>
          </ac:spMkLst>
        </pc:spChg>
      </pc:sldChg>
      <pc:sldChg chg="addSp modSp mod">
        <pc:chgData name="Anu Valli" userId="4b302833-2e1e-4b3a-bd5d-c43a18a6df57" providerId="ADAL" clId="{F4ADAE38-83DB-4463-A5EB-F681F4BAAF4B}" dt="2025-11-11T08:06:33.261" v="2399" actId="1076"/>
        <pc:sldMkLst>
          <pc:docMk/>
          <pc:sldMk cId="2084779118" sldId="285"/>
        </pc:sldMkLst>
        <pc:spChg chg="mod">
          <ac:chgData name="Anu Valli" userId="4b302833-2e1e-4b3a-bd5d-c43a18a6df57" providerId="ADAL" clId="{F4ADAE38-83DB-4463-A5EB-F681F4BAAF4B}" dt="2025-11-06T13:37:49.691" v="0"/>
          <ac:spMkLst>
            <pc:docMk/>
            <pc:sldMk cId="2084779118" sldId="285"/>
            <ac:spMk id="2" creationId="{C09867B5-D446-A641-F8B6-9A013D2E5F1E}"/>
          </ac:spMkLst>
        </pc:spChg>
        <pc:spChg chg="mod">
          <ac:chgData name="Anu Valli" userId="4b302833-2e1e-4b3a-bd5d-c43a18a6df57" providerId="ADAL" clId="{F4ADAE38-83DB-4463-A5EB-F681F4BAAF4B}" dt="2025-11-11T08:06:26.012" v="2398" actId="14100"/>
          <ac:spMkLst>
            <pc:docMk/>
            <pc:sldMk cId="2084779118" sldId="285"/>
            <ac:spMk id="4" creationId="{CDAB9CC0-FEBC-D2A5-F48C-DDDF2689C739}"/>
          </ac:spMkLst>
        </pc:spChg>
        <pc:picChg chg="add mod">
          <ac:chgData name="Anu Valli" userId="4b302833-2e1e-4b3a-bd5d-c43a18a6df57" providerId="ADAL" clId="{F4ADAE38-83DB-4463-A5EB-F681F4BAAF4B}" dt="2025-11-11T08:06:33.261" v="2399" actId="1076"/>
          <ac:picMkLst>
            <pc:docMk/>
            <pc:sldMk cId="2084779118" sldId="285"/>
            <ac:picMk id="3" creationId="{CF09AA5C-8985-FA6B-499B-311955D6DB63}"/>
          </ac:picMkLst>
        </pc:picChg>
      </pc:sldChg>
      <pc:sldChg chg="modSp mod">
        <pc:chgData name="Anu Valli" userId="4b302833-2e1e-4b3a-bd5d-c43a18a6df57" providerId="ADAL" clId="{F4ADAE38-83DB-4463-A5EB-F681F4BAAF4B}" dt="2025-11-11T19:09:44.087" v="3331" actId="6549"/>
        <pc:sldMkLst>
          <pc:docMk/>
          <pc:sldMk cId="7660587" sldId="287"/>
        </pc:sldMkLst>
        <pc:spChg chg="mod">
          <ac:chgData name="Anu Valli" userId="4b302833-2e1e-4b3a-bd5d-c43a18a6df57" providerId="ADAL" clId="{F4ADAE38-83DB-4463-A5EB-F681F4BAAF4B}" dt="2025-11-11T19:09:44.087" v="3331" actId="6549"/>
          <ac:spMkLst>
            <pc:docMk/>
            <pc:sldMk cId="7660587" sldId="287"/>
            <ac:spMk id="4" creationId="{8617F38C-F006-C1E9-BD42-8CD176D15002}"/>
          </ac:spMkLst>
        </pc:spChg>
      </pc:sldChg>
      <pc:sldChg chg="modSp mod">
        <pc:chgData name="Anu Valli" userId="4b302833-2e1e-4b3a-bd5d-c43a18a6df57" providerId="ADAL" clId="{F4ADAE38-83DB-4463-A5EB-F681F4BAAF4B}" dt="2025-11-12T08:23:20.243" v="4768" actId="20577"/>
        <pc:sldMkLst>
          <pc:docMk/>
          <pc:sldMk cId="1271795714" sldId="290"/>
        </pc:sldMkLst>
        <pc:spChg chg="mod">
          <ac:chgData name="Anu Valli" userId="4b302833-2e1e-4b3a-bd5d-c43a18a6df57" providerId="ADAL" clId="{F4ADAE38-83DB-4463-A5EB-F681F4BAAF4B}" dt="2025-11-12T08:23:20.243" v="4768" actId="20577"/>
          <ac:spMkLst>
            <pc:docMk/>
            <pc:sldMk cId="1271795714" sldId="290"/>
            <ac:spMk id="4" creationId="{35054B66-E633-1367-4AD2-2A9C3AAF9D12}"/>
          </ac:spMkLst>
        </pc:spChg>
      </pc:sldChg>
      <pc:sldChg chg="modSp mod">
        <pc:chgData name="Anu Valli" userId="4b302833-2e1e-4b3a-bd5d-c43a18a6df57" providerId="ADAL" clId="{F4ADAE38-83DB-4463-A5EB-F681F4BAAF4B}" dt="2025-11-12T06:15:27.800" v="4265" actId="20577"/>
        <pc:sldMkLst>
          <pc:docMk/>
          <pc:sldMk cId="207500330" sldId="291"/>
        </pc:sldMkLst>
        <pc:spChg chg="mod">
          <ac:chgData name="Anu Valli" userId="4b302833-2e1e-4b3a-bd5d-c43a18a6df57" providerId="ADAL" clId="{F4ADAE38-83DB-4463-A5EB-F681F4BAAF4B}" dt="2025-11-12T06:15:27.800" v="4265" actId="20577"/>
          <ac:spMkLst>
            <pc:docMk/>
            <pc:sldMk cId="207500330" sldId="291"/>
            <ac:spMk id="2" creationId="{BA757C8D-E5E3-F876-9C99-EBF8D6BF516F}"/>
          </ac:spMkLst>
        </pc:spChg>
      </pc:sldChg>
      <pc:sldChg chg="modSp mod">
        <pc:chgData name="Anu Valli" userId="4b302833-2e1e-4b3a-bd5d-c43a18a6df57" providerId="ADAL" clId="{F4ADAE38-83DB-4463-A5EB-F681F4BAAF4B}" dt="2025-11-11T19:14:08.682" v="3397" actId="20577"/>
        <pc:sldMkLst>
          <pc:docMk/>
          <pc:sldMk cId="2182526109" sldId="292"/>
        </pc:sldMkLst>
        <pc:spChg chg="mod">
          <ac:chgData name="Anu Valli" userId="4b302833-2e1e-4b3a-bd5d-c43a18a6df57" providerId="ADAL" clId="{F4ADAE38-83DB-4463-A5EB-F681F4BAAF4B}" dt="2025-11-11T19:14:08.682" v="3397" actId="20577"/>
          <ac:spMkLst>
            <pc:docMk/>
            <pc:sldMk cId="2182526109" sldId="292"/>
            <ac:spMk id="4" creationId="{1E0320B0-31EA-1C9B-755B-5CD4C9F8F4CE}"/>
          </ac:spMkLst>
        </pc:spChg>
      </pc:sldChg>
      <pc:sldChg chg="modSp mod modNotesTx">
        <pc:chgData name="Anu Valli" userId="4b302833-2e1e-4b3a-bd5d-c43a18a6df57" providerId="ADAL" clId="{F4ADAE38-83DB-4463-A5EB-F681F4BAAF4B}" dt="2025-11-13T15:55:23.996" v="5074" actId="6549"/>
        <pc:sldMkLst>
          <pc:docMk/>
          <pc:sldMk cId="2988676323" sldId="293"/>
        </pc:sldMkLst>
        <pc:spChg chg="mod">
          <ac:chgData name="Anu Valli" userId="4b302833-2e1e-4b3a-bd5d-c43a18a6df57" providerId="ADAL" clId="{F4ADAE38-83DB-4463-A5EB-F681F4BAAF4B}" dt="2025-11-11T08:20:33.816" v="2489" actId="20577"/>
          <ac:spMkLst>
            <pc:docMk/>
            <pc:sldMk cId="2988676323" sldId="293"/>
            <ac:spMk id="4" creationId="{B2F8A0CF-D6D7-4588-76AC-188B40691CA0}"/>
          </ac:spMkLst>
        </pc:spChg>
      </pc:sldChg>
      <pc:sldChg chg="addSp delSp modSp mod modNotesTx">
        <pc:chgData name="Anu Valli" userId="4b302833-2e1e-4b3a-bd5d-c43a18a6df57" providerId="ADAL" clId="{F4ADAE38-83DB-4463-A5EB-F681F4BAAF4B}" dt="2025-11-13T15:56:11.269" v="5078" actId="6549"/>
        <pc:sldMkLst>
          <pc:docMk/>
          <pc:sldMk cId="227722035" sldId="294"/>
        </pc:sldMkLst>
        <pc:spChg chg="add mod">
          <ac:chgData name="Anu Valli" userId="4b302833-2e1e-4b3a-bd5d-c43a18a6df57" providerId="ADAL" clId="{F4ADAE38-83DB-4463-A5EB-F681F4BAAF4B}" dt="2025-11-10T17:45:49.420" v="1189" actId="20577"/>
          <ac:spMkLst>
            <pc:docMk/>
            <pc:sldMk cId="227722035" sldId="294"/>
            <ac:spMk id="6" creationId="{EE66BE66-4B21-9D79-E691-EDB6393B1EFB}"/>
          </ac:spMkLst>
        </pc:spChg>
        <pc:spChg chg="add mod">
          <ac:chgData name="Anu Valli" userId="4b302833-2e1e-4b3a-bd5d-c43a18a6df57" providerId="ADAL" clId="{F4ADAE38-83DB-4463-A5EB-F681F4BAAF4B}" dt="2025-11-10T17:46:25.319" v="1227" actId="20577"/>
          <ac:spMkLst>
            <pc:docMk/>
            <pc:sldMk cId="227722035" sldId="294"/>
            <ac:spMk id="7" creationId="{87AD21B1-7F05-4FEA-8F9A-E760762165D6}"/>
          </ac:spMkLst>
        </pc:spChg>
        <pc:graphicFrameChg chg="add mod ord modGraphic">
          <ac:chgData name="Anu Valli" userId="4b302833-2e1e-4b3a-bd5d-c43a18a6df57" providerId="ADAL" clId="{F4ADAE38-83DB-4463-A5EB-F681F4BAAF4B}" dt="2025-11-10T17:45:36.912" v="1186" actId="14100"/>
          <ac:graphicFrameMkLst>
            <pc:docMk/>
            <pc:sldMk cId="227722035" sldId="294"/>
            <ac:graphicFrameMk id="4" creationId="{3E68CEDC-3699-037B-35BA-F44B05E7A61B}"/>
          </ac:graphicFrameMkLst>
        </pc:graphicFrameChg>
      </pc:sldChg>
      <pc:sldChg chg="modSp mod">
        <pc:chgData name="Anu Valli" userId="4b302833-2e1e-4b3a-bd5d-c43a18a6df57" providerId="ADAL" clId="{F4ADAE38-83DB-4463-A5EB-F681F4BAAF4B}" dt="2025-11-10T17:56:56.311" v="1366" actId="255"/>
        <pc:sldMkLst>
          <pc:docMk/>
          <pc:sldMk cId="3091691098" sldId="295"/>
        </pc:sldMkLst>
        <pc:graphicFrameChg chg="modGraphic">
          <ac:chgData name="Anu Valli" userId="4b302833-2e1e-4b3a-bd5d-c43a18a6df57" providerId="ADAL" clId="{F4ADAE38-83DB-4463-A5EB-F681F4BAAF4B}" dt="2025-11-10T17:56:56.311" v="1366" actId="255"/>
          <ac:graphicFrameMkLst>
            <pc:docMk/>
            <pc:sldMk cId="3091691098" sldId="295"/>
            <ac:graphicFrameMk id="5" creationId="{1E20756C-5AB4-1E6B-CF76-8F6B1CC52FA5}"/>
          </ac:graphicFrameMkLst>
        </pc:graphicFrameChg>
      </pc:sldChg>
      <pc:sldChg chg="modSp mod modNotesTx">
        <pc:chgData name="Anu Valli" userId="4b302833-2e1e-4b3a-bd5d-c43a18a6df57" providerId="ADAL" clId="{F4ADAE38-83DB-4463-A5EB-F681F4BAAF4B}" dt="2025-11-13T15:56:19.285" v="5079" actId="6549"/>
        <pc:sldMkLst>
          <pc:docMk/>
          <pc:sldMk cId="3789870106" sldId="296"/>
        </pc:sldMkLst>
        <pc:spChg chg="mod">
          <ac:chgData name="Anu Valli" userId="4b302833-2e1e-4b3a-bd5d-c43a18a6df57" providerId="ADAL" clId="{F4ADAE38-83DB-4463-A5EB-F681F4BAAF4B}" dt="2025-11-11T17:06:04.355" v="2866" actId="207"/>
          <ac:spMkLst>
            <pc:docMk/>
            <pc:sldMk cId="3789870106" sldId="296"/>
            <ac:spMk id="4" creationId="{615A434D-FFAF-02F7-9F63-017D06C8F12F}"/>
          </ac:spMkLst>
        </pc:spChg>
      </pc:sldChg>
      <pc:sldChg chg="modSp mod">
        <pc:chgData name="Anu Valli" userId="4b302833-2e1e-4b3a-bd5d-c43a18a6df57" providerId="ADAL" clId="{F4ADAE38-83DB-4463-A5EB-F681F4BAAF4B}" dt="2025-11-10T17:56:20.071" v="1358" actId="6549"/>
        <pc:sldMkLst>
          <pc:docMk/>
          <pc:sldMk cId="1733257080" sldId="297"/>
        </pc:sldMkLst>
        <pc:spChg chg="mod">
          <ac:chgData name="Anu Valli" userId="4b302833-2e1e-4b3a-bd5d-c43a18a6df57" providerId="ADAL" clId="{F4ADAE38-83DB-4463-A5EB-F681F4BAAF4B}" dt="2025-11-10T17:55:06.282" v="1346" actId="14100"/>
          <ac:spMkLst>
            <pc:docMk/>
            <pc:sldMk cId="1733257080" sldId="297"/>
            <ac:spMk id="3" creationId="{371E9358-E051-B944-BDDD-93D31857D3DB}"/>
          </ac:spMkLst>
        </pc:spChg>
        <pc:graphicFrameChg chg="mod modGraphic">
          <ac:chgData name="Anu Valli" userId="4b302833-2e1e-4b3a-bd5d-c43a18a6df57" providerId="ADAL" clId="{F4ADAE38-83DB-4463-A5EB-F681F4BAAF4B}" dt="2025-11-10T17:56:20.071" v="1358" actId="6549"/>
          <ac:graphicFrameMkLst>
            <pc:docMk/>
            <pc:sldMk cId="1733257080" sldId="297"/>
            <ac:graphicFrameMk id="5" creationId="{0EEC03D6-827C-9EC4-E69C-31E86C31AE97}"/>
          </ac:graphicFrameMkLst>
        </pc:graphicFrameChg>
      </pc:sldChg>
      <pc:sldChg chg="addSp delSp modSp mod">
        <pc:chgData name="Anu Valli" userId="4b302833-2e1e-4b3a-bd5d-c43a18a6df57" providerId="ADAL" clId="{F4ADAE38-83DB-4463-A5EB-F681F4BAAF4B}" dt="2025-11-12T08:05:23.547" v="4339" actId="20577"/>
        <pc:sldMkLst>
          <pc:docMk/>
          <pc:sldMk cId="413158281" sldId="298"/>
        </pc:sldMkLst>
        <pc:spChg chg="mod">
          <ac:chgData name="Anu Valli" userId="4b302833-2e1e-4b3a-bd5d-c43a18a6df57" providerId="ADAL" clId="{F4ADAE38-83DB-4463-A5EB-F681F4BAAF4B}" dt="2025-11-10T17:53:18.763" v="1344" actId="6549"/>
          <ac:spMkLst>
            <pc:docMk/>
            <pc:sldMk cId="413158281" sldId="298"/>
            <ac:spMk id="7" creationId="{34ED17D7-B527-23F5-1DC2-B053F6605DA2}"/>
          </ac:spMkLst>
        </pc:spChg>
        <pc:graphicFrameChg chg="add mod ord modGraphic">
          <ac:chgData name="Anu Valli" userId="4b302833-2e1e-4b3a-bd5d-c43a18a6df57" providerId="ADAL" clId="{F4ADAE38-83DB-4463-A5EB-F681F4BAAF4B}" dt="2025-11-12T08:05:23.547" v="4339" actId="20577"/>
          <ac:graphicFrameMkLst>
            <pc:docMk/>
            <pc:sldMk cId="413158281" sldId="298"/>
            <ac:graphicFrameMk id="4" creationId="{E1A3C331-77B7-A6D3-0F06-0F374822FFDD}"/>
          </ac:graphicFrameMkLst>
        </pc:graphicFrameChg>
      </pc:sldChg>
      <pc:sldChg chg="addSp modSp mod">
        <pc:chgData name="Anu Valli" userId="4b302833-2e1e-4b3a-bd5d-c43a18a6df57" providerId="ADAL" clId="{F4ADAE38-83DB-4463-A5EB-F681F4BAAF4B}" dt="2025-11-10T18:06:44.429" v="1713" actId="6549"/>
        <pc:sldMkLst>
          <pc:docMk/>
          <pc:sldMk cId="3635027205" sldId="299"/>
        </pc:sldMkLst>
        <pc:spChg chg="mod">
          <ac:chgData name="Anu Valli" userId="4b302833-2e1e-4b3a-bd5d-c43a18a6df57" providerId="ADAL" clId="{F4ADAE38-83DB-4463-A5EB-F681F4BAAF4B}" dt="2025-11-10T17:57:13.578" v="1368" actId="14100"/>
          <ac:spMkLst>
            <pc:docMk/>
            <pc:sldMk cId="3635027205" sldId="299"/>
            <ac:spMk id="3" creationId="{5F010477-237D-D434-EA5F-450BF9A3E802}"/>
          </ac:spMkLst>
        </pc:spChg>
        <pc:spChg chg="mod">
          <ac:chgData name="Anu Valli" userId="4b302833-2e1e-4b3a-bd5d-c43a18a6df57" providerId="ADAL" clId="{F4ADAE38-83DB-4463-A5EB-F681F4BAAF4B}" dt="2025-11-10T18:06:44.429" v="1713" actId="6549"/>
          <ac:spMkLst>
            <pc:docMk/>
            <pc:sldMk cId="3635027205" sldId="299"/>
            <ac:spMk id="4" creationId="{33659549-92F0-7E5D-A0C1-6D0ABE603560}"/>
          </ac:spMkLst>
        </pc:spChg>
        <pc:graphicFrameChg chg="add mod modGraphic">
          <ac:chgData name="Anu Valli" userId="4b302833-2e1e-4b3a-bd5d-c43a18a6df57" providerId="ADAL" clId="{F4ADAE38-83DB-4463-A5EB-F681F4BAAF4B}" dt="2025-11-10T17:58:30.475" v="1414" actId="20577"/>
          <ac:graphicFrameMkLst>
            <pc:docMk/>
            <pc:sldMk cId="3635027205" sldId="299"/>
            <ac:graphicFrameMk id="2" creationId="{4A0762F4-7CF1-D60B-922A-EBDC1EB680D1}"/>
          </ac:graphicFrameMkLst>
        </pc:graphicFrameChg>
      </pc:sldChg>
      <pc:sldChg chg="addSp delSp modSp mod modNotesTx">
        <pc:chgData name="Anu Valli" userId="4b302833-2e1e-4b3a-bd5d-c43a18a6df57" providerId="ADAL" clId="{F4ADAE38-83DB-4463-A5EB-F681F4BAAF4B}" dt="2025-11-12T08:49:38.743" v="4922" actId="20577"/>
        <pc:sldMkLst>
          <pc:docMk/>
          <pc:sldMk cId="3850300817" sldId="300"/>
        </pc:sldMkLst>
        <pc:spChg chg="mod">
          <ac:chgData name="Anu Valli" userId="4b302833-2e1e-4b3a-bd5d-c43a18a6df57" providerId="ADAL" clId="{F4ADAE38-83DB-4463-A5EB-F681F4BAAF4B}" dt="2025-11-11T18:14:49.103" v="3323" actId="6549"/>
          <ac:spMkLst>
            <pc:docMk/>
            <pc:sldMk cId="3850300817" sldId="300"/>
            <ac:spMk id="2" creationId="{7C855826-7ED1-E9B4-123D-C08CC0499CAA}"/>
          </ac:spMkLst>
        </pc:spChg>
        <pc:spChg chg="mod">
          <ac:chgData name="Anu Valli" userId="4b302833-2e1e-4b3a-bd5d-c43a18a6df57" providerId="ADAL" clId="{F4ADAE38-83DB-4463-A5EB-F681F4BAAF4B}" dt="2025-11-11T18:14:38.631" v="3316" actId="6549"/>
          <ac:spMkLst>
            <pc:docMk/>
            <pc:sldMk cId="3850300817" sldId="300"/>
            <ac:spMk id="3" creationId="{FC2F3A79-B6CD-5062-F26D-A7641D5ACB79}"/>
          </ac:spMkLst>
        </pc:spChg>
        <pc:spChg chg="add mod">
          <ac:chgData name="Anu Valli" userId="4b302833-2e1e-4b3a-bd5d-c43a18a6df57" providerId="ADAL" clId="{F4ADAE38-83DB-4463-A5EB-F681F4BAAF4B}" dt="2025-11-11T18:10:41.557" v="3311" actId="20577"/>
          <ac:spMkLst>
            <pc:docMk/>
            <pc:sldMk cId="3850300817" sldId="300"/>
            <ac:spMk id="10" creationId="{399D8445-6174-78CE-D847-1C1B0DFDA099}"/>
          </ac:spMkLst>
        </pc:spChg>
        <pc:picChg chg="add mod">
          <ac:chgData name="Anu Valli" userId="4b302833-2e1e-4b3a-bd5d-c43a18a6df57" providerId="ADAL" clId="{F4ADAE38-83DB-4463-A5EB-F681F4BAAF4B}" dt="2025-11-10T18:08:44.137" v="1720" actId="1076"/>
          <ac:picMkLst>
            <pc:docMk/>
            <pc:sldMk cId="3850300817" sldId="300"/>
            <ac:picMk id="9" creationId="{9FCF8EA0-16C7-F708-AFBB-29A4C4D1D505}"/>
          </ac:picMkLst>
        </pc:picChg>
      </pc:sldChg>
      <pc:sldChg chg="addSp delSp modSp mod modClrScheme chgLayout modNotesTx">
        <pc:chgData name="Anu Valli" userId="4b302833-2e1e-4b3a-bd5d-c43a18a6df57" providerId="ADAL" clId="{F4ADAE38-83DB-4463-A5EB-F681F4BAAF4B}" dt="2025-11-13T15:56:32.863" v="5080" actId="6549"/>
        <pc:sldMkLst>
          <pc:docMk/>
          <pc:sldMk cId="3712490897" sldId="302"/>
        </pc:sldMkLst>
        <pc:spChg chg="mod">
          <ac:chgData name="Anu Valli" userId="4b302833-2e1e-4b3a-bd5d-c43a18a6df57" providerId="ADAL" clId="{F4ADAE38-83DB-4463-A5EB-F681F4BAAF4B}" dt="2025-11-10T18:19:06.956" v="1800" actId="20577"/>
          <ac:spMkLst>
            <pc:docMk/>
            <pc:sldMk cId="3712490897" sldId="302"/>
            <ac:spMk id="3" creationId="{5F54B6CE-B3CE-50C5-671C-5D8E5B7F1761}"/>
          </ac:spMkLst>
        </pc:spChg>
        <pc:spChg chg="add mod">
          <ac:chgData name="Anu Valli" userId="4b302833-2e1e-4b3a-bd5d-c43a18a6df57" providerId="ADAL" clId="{F4ADAE38-83DB-4463-A5EB-F681F4BAAF4B}" dt="2025-11-11T18:13:58.288" v="3313" actId="14100"/>
          <ac:spMkLst>
            <pc:docMk/>
            <pc:sldMk cId="3712490897" sldId="302"/>
            <ac:spMk id="10" creationId="{3B281832-C558-5FE0-38F1-4880A2C4FBF2}"/>
          </ac:spMkLst>
        </pc:spChg>
        <pc:spChg chg="add mod">
          <ac:chgData name="Anu Valli" userId="4b302833-2e1e-4b3a-bd5d-c43a18a6df57" providerId="ADAL" clId="{F4ADAE38-83DB-4463-A5EB-F681F4BAAF4B}" dt="2025-11-11T18:15:37.977" v="3326"/>
          <ac:spMkLst>
            <pc:docMk/>
            <pc:sldMk cId="3712490897" sldId="302"/>
            <ac:spMk id="11" creationId="{472C1F05-16FB-1C45-42CC-59C482C8A321}"/>
          </ac:spMkLst>
        </pc:spChg>
        <pc:graphicFrameChg chg="add mod">
          <ac:chgData name="Anu Valli" userId="4b302833-2e1e-4b3a-bd5d-c43a18a6df57" providerId="ADAL" clId="{F4ADAE38-83DB-4463-A5EB-F681F4BAAF4B}" dt="2025-11-10T18:18:40.777" v="1784" actId="1076"/>
          <ac:graphicFrameMkLst>
            <pc:docMk/>
            <pc:sldMk cId="3712490897" sldId="302"/>
            <ac:graphicFrameMk id="9" creationId="{66013B58-F47F-C944-BE01-7CC78D756FFA}"/>
          </ac:graphicFrameMkLst>
        </pc:graphicFrameChg>
      </pc:sldChg>
      <pc:sldChg chg="delSp modSp new mod ord">
        <pc:chgData name="Anu Valli" userId="4b302833-2e1e-4b3a-bd5d-c43a18a6df57" providerId="ADAL" clId="{F4ADAE38-83DB-4463-A5EB-F681F4BAAF4B}" dt="2025-11-12T07:36:49.298" v="4325" actId="20577"/>
        <pc:sldMkLst>
          <pc:docMk/>
          <pc:sldMk cId="1648685456" sldId="304"/>
        </pc:sldMkLst>
        <pc:spChg chg="mod">
          <ac:chgData name="Anu Valli" userId="4b302833-2e1e-4b3a-bd5d-c43a18a6df57" providerId="ADAL" clId="{F4ADAE38-83DB-4463-A5EB-F681F4BAAF4B}" dt="2025-11-10T16:43:51.919" v="66" actId="20577"/>
          <ac:spMkLst>
            <pc:docMk/>
            <pc:sldMk cId="1648685456" sldId="304"/>
            <ac:spMk id="2" creationId="{DC01D624-1216-107E-E914-A8FCD8D908AC}"/>
          </ac:spMkLst>
        </pc:spChg>
        <pc:spChg chg="mod">
          <ac:chgData name="Anu Valli" userId="4b302833-2e1e-4b3a-bd5d-c43a18a6df57" providerId="ADAL" clId="{F4ADAE38-83DB-4463-A5EB-F681F4BAAF4B}" dt="2025-11-12T07:36:49.298" v="4325" actId="20577"/>
          <ac:spMkLst>
            <pc:docMk/>
            <pc:sldMk cId="1648685456" sldId="304"/>
            <ac:spMk id="4" creationId="{95FEC78A-405A-DEE2-6460-16444B104E30}"/>
          </ac:spMkLst>
        </pc:spChg>
      </pc:sldChg>
      <pc:sldChg chg="addSp delSp modSp add mod">
        <pc:chgData name="Anu Valli" userId="4b302833-2e1e-4b3a-bd5d-c43a18a6df57" providerId="ADAL" clId="{F4ADAE38-83DB-4463-A5EB-F681F4BAAF4B}" dt="2025-11-11T17:05:31.373" v="2865" actId="255"/>
        <pc:sldMkLst>
          <pc:docMk/>
          <pc:sldMk cId="2160620246" sldId="306"/>
        </pc:sldMkLst>
        <pc:spChg chg="add mod">
          <ac:chgData name="Anu Valli" userId="4b302833-2e1e-4b3a-bd5d-c43a18a6df57" providerId="ADAL" clId="{F4ADAE38-83DB-4463-A5EB-F681F4BAAF4B}" dt="2025-11-11T17:04:55.004" v="2860" actId="255"/>
          <ac:spMkLst>
            <pc:docMk/>
            <pc:sldMk cId="2160620246" sldId="306"/>
            <ac:spMk id="4" creationId="{458B09CB-83BE-A7AA-C6D7-4072B3459E7C}"/>
          </ac:spMkLst>
        </pc:spChg>
        <pc:spChg chg="mod">
          <ac:chgData name="Anu Valli" userId="4b302833-2e1e-4b3a-bd5d-c43a18a6df57" providerId="ADAL" clId="{F4ADAE38-83DB-4463-A5EB-F681F4BAAF4B}" dt="2025-11-10T17:26:26.102" v="820" actId="1076"/>
          <ac:spMkLst>
            <pc:docMk/>
            <pc:sldMk cId="2160620246" sldId="306"/>
            <ac:spMk id="5" creationId="{CE8DA4BE-D202-8E8E-75F8-FF2F6B9662AD}"/>
          </ac:spMkLst>
        </pc:spChg>
        <pc:spChg chg="add mod">
          <ac:chgData name="Anu Valli" userId="4b302833-2e1e-4b3a-bd5d-c43a18a6df57" providerId="ADAL" clId="{F4ADAE38-83DB-4463-A5EB-F681F4BAAF4B}" dt="2025-11-11T17:05:31.373" v="2865" actId="255"/>
          <ac:spMkLst>
            <pc:docMk/>
            <pc:sldMk cId="2160620246" sldId="306"/>
            <ac:spMk id="6" creationId="{4C2E42B3-69E0-1FDB-D6D8-509E5A991B3E}"/>
          </ac:spMkLst>
        </pc:spChg>
        <pc:spChg chg="add mod">
          <ac:chgData name="Anu Valli" userId="4b302833-2e1e-4b3a-bd5d-c43a18a6df57" providerId="ADAL" clId="{F4ADAE38-83DB-4463-A5EB-F681F4BAAF4B}" dt="2025-11-11T08:31:43.994" v="2642" actId="14100"/>
          <ac:spMkLst>
            <pc:docMk/>
            <pc:sldMk cId="2160620246" sldId="306"/>
            <ac:spMk id="8" creationId="{0DF370F3-6389-072C-AAE9-0F1D04367E11}"/>
          </ac:spMkLst>
        </pc:spChg>
        <pc:spChg chg="mod">
          <ac:chgData name="Anu Valli" userId="4b302833-2e1e-4b3a-bd5d-c43a18a6df57" providerId="ADAL" clId="{F4ADAE38-83DB-4463-A5EB-F681F4BAAF4B}" dt="2025-11-10T17:26:31.360" v="821" actId="1076"/>
          <ac:spMkLst>
            <pc:docMk/>
            <pc:sldMk cId="2160620246" sldId="306"/>
            <ac:spMk id="9" creationId="{222201EA-00BD-3848-04BB-ADD015E4D5B7}"/>
          </ac:spMkLst>
        </pc:spChg>
        <pc:spChg chg="mod">
          <ac:chgData name="Anu Valli" userId="4b302833-2e1e-4b3a-bd5d-c43a18a6df57" providerId="ADAL" clId="{F4ADAE38-83DB-4463-A5EB-F681F4BAAF4B}" dt="2025-11-11T17:05:00.683" v="2861" actId="255"/>
          <ac:spMkLst>
            <pc:docMk/>
            <pc:sldMk cId="2160620246" sldId="306"/>
            <ac:spMk id="10" creationId="{DE9701BC-0F28-05E9-65C3-F8E6FDB624CA}"/>
          </ac:spMkLst>
        </pc:spChg>
        <pc:spChg chg="add mod">
          <ac:chgData name="Anu Valli" userId="4b302833-2e1e-4b3a-bd5d-c43a18a6df57" providerId="ADAL" clId="{F4ADAE38-83DB-4463-A5EB-F681F4BAAF4B}" dt="2025-11-11T08:32:01.103" v="2644" actId="1076"/>
          <ac:spMkLst>
            <pc:docMk/>
            <pc:sldMk cId="2160620246" sldId="306"/>
            <ac:spMk id="11" creationId="{D93C13B7-0739-43EE-7546-0565402F1E7B}"/>
          </ac:spMkLst>
        </pc:spChg>
        <pc:spChg chg="mod">
          <ac:chgData name="Anu Valli" userId="4b302833-2e1e-4b3a-bd5d-c43a18a6df57" providerId="ADAL" clId="{F4ADAE38-83DB-4463-A5EB-F681F4BAAF4B}" dt="2025-11-11T17:05:25.828" v="2864" actId="255"/>
          <ac:spMkLst>
            <pc:docMk/>
            <pc:sldMk cId="2160620246" sldId="306"/>
            <ac:spMk id="12" creationId="{005B0C00-43A4-628C-FECE-B8045107AFB2}"/>
          </ac:spMkLst>
        </pc:spChg>
        <pc:spChg chg="mod">
          <ac:chgData name="Anu Valli" userId="4b302833-2e1e-4b3a-bd5d-c43a18a6df57" providerId="ADAL" clId="{F4ADAE38-83DB-4463-A5EB-F681F4BAAF4B}" dt="2025-11-10T17:29:25.664" v="868" actId="1076"/>
          <ac:spMkLst>
            <pc:docMk/>
            <pc:sldMk cId="2160620246" sldId="306"/>
            <ac:spMk id="13" creationId="{D79DED82-C203-D519-6B7C-6350BAF19556}"/>
          </ac:spMkLst>
        </pc:spChg>
        <pc:spChg chg="mod">
          <ac:chgData name="Anu Valli" userId="4b302833-2e1e-4b3a-bd5d-c43a18a6df57" providerId="ADAL" clId="{F4ADAE38-83DB-4463-A5EB-F681F4BAAF4B}" dt="2025-11-10T17:28:57.794" v="864" actId="1076"/>
          <ac:spMkLst>
            <pc:docMk/>
            <pc:sldMk cId="2160620246" sldId="306"/>
            <ac:spMk id="14" creationId="{A035CBF1-0016-D410-1862-7B4C3FF577FF}"/>
          </ac:spMkLst>
        </pc:spChg>
        <pc:spChg chg="mod">
          <ac:chgData name="Anu Valli" userId="4b302833-2e1e-4b3a-bd5d-c43a18a6df57" providerId="ADAL" clId="{F4ADAE38-83DB-4463-A5EB-F681F4BAAF4B}" dt="2025-11-10T17:29:02.787" v="865" actId="1076"/>
          <ac:spMkLst>
            <pc:docMk/>
            <pc:sldMk cId="2160620246" sldId="306"/>
            <ac:spMk id="15" creationId="{A64AB1BC-7611-4820-EEC7-EBFC28185CE0}"/>
          </ac:spMkLst>
        </pc:spChg>
        <pc:spChg chg="mod">
          <ac:chgData name="Anu Valli" userId="4b302833-2e1e-4b3a-bd5d-c43a18a6df57" providerId="ADAL" clId="{F4ADAE38-83DB-4463-A5EB-F681F4BAAF4B}" dt="2025-11-10T17:29:19.088" v="867" actId="1076"/>
          <ac:spMkLst>
            <pc:docMk/>
            <pc:sldMk cId="2160620246" sldId="306"/>
            <ac:spMk id="16" creationId="{6E6BB345-5DEA-A932-B9E6-2983B7C7133D}"/>
          </ac:spMkLst>
        </pc:spChg>
        <pc:spChg chg="add mod">
          <ac:chgData name="Anu Valli" userId="4b302833-2e1e-4b3a-bd5d-c43a18a6df57" providerId="ADAL" clId="{F4ADAE38-83DB-4463-A5EB-F681F4BAAF4B}" dt="2025-11-10T17:47:39.743" v="1257" actId="1076"/>
          <ac:spMkLst>
            <pc:docMk/>
            <pc:sldMk cId="2160620246" sldId="306"/>
            <ac:spMk id="22" creationId="{50AF7771-6F4D-1234-A601-B28DAB9CC9BF}"/>
          </ac:spMkLst>
        </pc:spChg>
        <pc:spChg chg="mod">
          <ac:chgData name="Anu Valli" userId="4b302833-2e1e-4b3a-bd5d-c43a18a6df57" providerId="ADAL" clId="{F4ADAE38-83DB-4463-A5EB-F681F4BAAF4B}" dt="2025-11-11T07:16:14.786" v="1915" actId="1076"/>
          <ac:spMkLst>
            <pc:docMk/>
            <pc:sldMk cId="2160620246" sldId="306"/>
            <ac:spMk id="32" creationId="{715DEAA6-1BB2-3D08-8176-18BD058B7E87}"/>
          </ac:spMkLst>
        </pc:spChg>
        <pc:cxnChg chg="mod">
          <ac:chgData name="Anu Valli" userId="4b302833-2e1e-4b3a-bd5d-c43a18a6df57" providerId="ADAL" clId="{F4ADAE38-83DB-4463-A5EB-F681F4BAAF4B}" dt="2025-11-10T17:30:14.499" v="875" actId="14100"/>
          <ac:cxnSpMkLst>
            <pc:docMk/>
            <pc:sldMk cId="2160620246" sldId="306"/>
            <ac:cxnSpMk id="21" creationId="{831FD0DE-D22A-B846-EBD0-08FE31EF808D}"/>
          </ac:cxnSpMkLst>
        </pc:cxnChg>
        <pc:cxnChg chg="mod">
          <ac:chgData name="Anu Valli" userId="4b302833-2e1e-4b3a-bd5d-c43a18a6df57" providerId="ADAL" clId="{F4ADAE38-83DB-4463-A5EB-F681F4BAAF4B}" dt="2025-11-10T17:30:09.121" v="874" actId="14100"/>
          <ac:cxnSpMkLst>
            <pc:docMk/>
            <pc:sldMk cId="2160620246" sldId="306"/>
            <ac:cxnSpMk id="25" creationId="{84B45ED0-2350-C398-AAF5-6AC115487742}"/>
          </ac:cxnSpMkLst>
        </pc:cxnChg>
        <pc:cxnChg chg="mod">
          <ac:chgData name="Anu Valli" userId="4b302833-2e1e-4b3a-bd5d-c43a18a6df57" providerId="ADAL" clId="{F4ADAE38-83DB-4463-A5EB-F681F4BAAF4B}" dt="2025-11-10T17:30:04.416" v="873" actId="14100"/>
          <ac:cxnSpMkLst>
            <pc:docMk/>
            <pc:sldMk cId="2160620246" sldId="306"/>
            <ac:cxnSpMk id="29" creationId="{3FE8857F-7F62-E8B2-12D3-7997CEDD7AC9}"/>
          </ac:cxnSpMkLst>
        </pc:cxnChg>
        <pc:cxnChg chg="mod">
          <ac:chgData name="Anu Valli" userId="4b302833-2e1e-4b3a-bd5d-c43a18a6df57" providerId="ADAL" clId="{F4ADAE38-83DB-4463-A5EB-F681F4BAAF4B}" dt="2025-11-10T17:29:52.819" v="871" actId="14100"/>
          <ac:cxnSpMkLst>
            <pc:docMk/>
            <pc:sldMk cId="2160620246" sldId="306"/>
            <ac:cxnSpMk id="34" creationId="{36391C5A-FB67-F1D6-4375-BCDC48C71D9A}"/>
          </ac:cxnSpMkLst>
        </pc:cxnChg>
      </pc:sldChg>
      <pc:sldChg chg="addSp delSp modSp new mod modNotesTx">
        <pc:chgData name="Anu Valli" userId="4b302833-2e1e-4b3a-bd5d-c43a18a6df57" providerId="ADAL" clId="{F4ADAE38-83DB-4463-A5EB-F681F4BAAF4B}" dt="2025-11-13T15:56:38.781" v="5081" actId="6549"/>
        <pc:sldMkLst>
          <pc:docMk/>
          <pc:sldMk cId="1888424266" sldId="307"/>
        </pc:sldMkLst>
        <pc:spChg chg="mod">
          <ac:chgData name="Anu Valli" userId="4b302833-2e1e-4b3a-bd5d-c43a18a6df57" providerId="ADAL" clId="{F4ADAE38-83DB-4463-A5EB-F681F4BAAF4B}" dt="2025-11-11T18:15:30.819" v="3325"/>
          <ac:spMkLst>
            <pc:docMk/>
            <pc:sldMk cId="1888424266" sldId="307"/>
            <ac:spMk id="2" creationId="{7174FFD6-C0BB-4F82-1B51-652FDCA9F579}"/>
          </ac:spMkLst>
        </pc:spChg>
        <pc:spChg chg="mod">
          <ac:chgData name="Anu Valli" userId="4b302833-2e1e-4b3a-bd5d-c43a18a6df57" providerId="ADAL" clId="{F4ADAE38-83DB-4463-A5EB-F681F4BAAF4B}" dt="2025-11-10T18:22:42.609" v="1896" actId="26606"/>
          <ac:spMkLst>
            <pc:docMk/>
            <pc:sldMk cId="1888424266" sldId="307"/>
            <ac:spMk id="3" creationId="{FE478D3E-6107-243D-FB7C-69FB4E66EB33}"/>
          </ac:spMkLst>
        </pc:spChg>
        <pc:spChg chg="add mod">
          <ac:chgData name="Anu Valli" userId="4b302833-2e1e-4b3a-bd5d-c43a18a6df57" providerId="ADAL" clId="{F4ADAE38-83DB-4463-A5EB-F681F4BAAF4B}" dt="2025-11-11T18:14:13.027" v="3315" actId="14100"/>
          <ac:spMkLst>
            <pc:docMk/>
            <pc:sldMk cId="1888424266" sldId="307"/>
            <ac:spMk id="8" creationId="{7EB77178-04BA-CB62-9B3F-95C86912BFEB}"/>
          </ac:spMkLst>
        </pc:spChg>
        <pc:graphicFrameChg chg="add mod">
          <ac:chgData name="Anu Valli" userId="4b302833-2e1e-4b3a-bd5d-c43a18a6df57" providerId="ADAL" clId="{F4ADAE38-83DB-4463-A5EB-F681F4BAAF4B}" dt="2025-11-10T18:23:05.242" v="1902" actId="14100"/>
          <ac:graphicFrameMkLst>
            <pc:docMk/>
            <pc:sldMk cId="1888424266" sldId="307"/>
            <ac:graphicFrameMk id="6" creationId="{65CD9E41-D502-11ED-8317-19ED55C0F0BD}"/>
          </ac:graphicFrameMkLst>
        </pc:graphicFrameChg>
      </pc:sldChg>
      <pc:sldChg chg="addSp delSp modSp new mod modClrScheme chgLayout">
        <pc:chgData name="Anu Valli" userId="4b302833-2e1e-4b3a-bd5d-c43a18a6df57" providerId="ADAL" clId="{F4ADAE38-83DB-4463-A5EB-F681F4BAAF4B}" dt="2025-11-11T17:58:51.313" v="3212" actId="14100"/>
        <pc:sldMkLst>
          <pc:docMk/>
          <pc:sldMk cId="2437076810" sldId="308"/>
        </pc:sldMkLst>
        <pc:spChg chg="add mod">
          <ac:chgData name="Anu Valli" userId="4b302833-2e1e-4b3a-bd5d-c43a18a6df57" providerId="ADAL" clId="{F4ADAE38-83DB-4463-A5EB-F681F4BAAF4B}" dt="2025-11-11T17:58:32.985" v="3209" actId="14100"/>
          <ac:spMkLst>
            <pc:docMk/>
            <pc:sldMk cId="2437076810" sldId="308"/>
            <ac:spMk id="18" creationId="{F84194EC-30A4-2201-6792-393171C3A2A4}"/>
          </ac:spMkLst>
        </pc:spChg>
        <pc:spChg chg="add mod">
          <ac:chgData name="Anu Valli" userId="4b302833-2e1e-4b3a-bd5d-c43a18a6df57" providerId="ADAL" clId="{F4ADAE38-83DB-4463-A5EB-F681F4BAAF4B}" dt="2025-11-11T17:58:39.345" v="3211" actId="14100"/>
          <ac:spMkLst>
            <pc:docMk/>
            <pc:sldMk cId="2437076810" sldId="308"/>
            <ac:spMk id="20" creationId="{1D1BE76A-E2B4-B074-114C-C5397054012D}"/>
          </ac:spMkLst>
        </pc:spChg>
        <pc:picChg chg="add mod">
          <ac:chgData name="Anu Valli" userId="4b302833-2e1e-4b3a-bd5d-c43a18a6df57" providerId="ADAL" clId="{F4ADAE38-83DB-4463-A5EB-F681F4BAAF4B}" dt="2025-11-11T17:58:51.313" v="3212" actId="14100"/>
          <ac:picMkLst>
            <pc:docMk/>
            <pc:sldMk cId="2437076810" sldId="308"/>
            <ac:picMk id="11" creationId="{A969494C-AA0D-96F9-D718-290F03AD8B14}"/>
          </ac:picMkLst>
        </pc:picChg>
      </pc:sldChg>
      <pc:sldChg chg="addSp delSp modSp new del">
        <pc:chgData name="Anu Valli" userId="4b302833-2e1e-4b3a-bd5d-c43a18a6df57" providerId="ADAL" clId="{F4ADAE38-83DB-4463-A5EB-F681F4BAAF4B}" dt="2025-11-11T17:58:58.305" v="3213" actId="2696"/>
        <pc:sldMkLst>
          <pc:docMk/>
          <pc:sldMk cId="1474085590" sldId="309"/>
        </pc:sldMkLst>
      </pc:sldChg>
      <pc:sldChg chg="new del">
        <pc:chgData name="Anu Valli" userId="4b302833-2e1e-4b3a-bd5d-c43a18a6df57" providerId="ADAL" clId="{F4ADAE38-83DB-4463-A5EB-F681F4BAAF4B}" dt="2025-11-11T18:31:37.969" v="3328" actId="2696"/>
        <pc:sldMkLst>
          <pc:docMk/>
          <pc:sldMk cId="197641720" sldId="310"/>
        </pc:sldMkLst>
      </pc:sldChg>
      <pc:sldChg chg="addSp delSp modSp add mod modNotesTx">
        <pc:chgData name="Anu Valli" userId="4b302833-2e1e-4b3a-bd5d-c43a18a6df57" providerId="ADAL" clId="{F4ADAE38-83DB-4463-A5EB-F681F4BAAF4B}" dt="2025-11-13T15:56:02.251" v="5077" actId="6549"/>
        <pc:sldMkLst>
          <pc:docMk/>
          <pc:sldMk cId="3262902411" sldId="311"/>
        </pc:sldMkLst>
        <pc:spChg chg="mod">
          <ac:chgData name="Anu Valli" userId="4b302833-2e1e-4b3a-bd5d-c43a18a6df57" providerId="ADAL" clId="{F4ADAE38-83DB-4463-A5EB-F681F4BAAF4B}" dt="2025-11-11T18:00:08.943" v="3222" actId="26606"/>
          <ac:spMkLst>
            <pc:docMk/>
            <pc:sldMk cId="3262902411" sldId="311"/>
            <ac:spMk id="18" creationId="{008D79C7-DB50-C979-0BA1-C660FD8816BA}"/>
          </ac:spMkLst>
        </pc:spChg>
        <pc:spChg chg="mod">
          <ac:chgData name="Anu Valli" userId="4b302833-2e1e-4b3a-bd5d-c43a18a6df57" providerId="ADAL" clId="{F4ADAE38-83DB-4463-A5EB-F681F4BAAF4B}" dt="2025-11-11T18:00:08.943" v="3222" actId="26606"/>
          <ac:spMkLst>
            <pc:docMk/>
            <pc:sldMk cId="3262902411" sldId="311"/>
            <ac:spMk id="20" creationId="{9B924FD7-F48C-6EE9-6611-AE088DDC2DE0}"/>
          </ac:spMkLst>
        </pc:spChg>
        <pc:picChg chg="add mod">
          <ac:chgData name="Anu Valli" userId="4b302833-2e1e-4b3a-bd5d-c43a18a6df57" providerId="ADAL" clId="{F4ADAE38-83DB-4463-A5EB-F681F4BAAF4B}" dt="2025-11-11T18:00:32.241" v="3227" actId="1076"/>
          <ac:picMkLst>
            <pc:docMk/>
            <pc:sldMk cId="3262902411" sldId="311"/>
            <ac:picMk id="5" creationId="{90079A01-5173-9DE8-8FAA-D22BDEE07746}"/>
          </ac:picMkLst>
        </pc:picChg>
      </pc:sldChg>
      <pc:sldChg chg="delSp modSp new mod">
        <pc:chgData name="Anu Valli" userId="4b302833-2e1e-4b3a-bd5d-c43a18a6df57" providerId="ADAL" clId="{F4ADAE38-83DB-4463-A5EB-F681F4BAAF4B}" dt="2025-11-11T19:45:19.462" v="4076" actId="20577"/>
        <pc:sldMkLst>
          <pc:docMk/>
          <pc:sldMk cId="1351532067" sldId="312"/>
        </pc:sldMkLst>
        <pc:spChg chg="mod">
          <ac:chgData name="Anu Valli" userId="4b302833-2e1e-4b3a-bd5d-c43a18a6df57" providerId="ADAL" clId="{F4ADAE38-83DB-4463-A5EB-F681F4BAAF4B}" dt="2025-11-11T19:18:59.616" v="3452" actId="20577"/>
          <ac:spMkLst>
            <pc:docMk/>
            <pc:sldMk cId="1351532067" sldId="312"/>
            <ac:spMk id="2" creationId="{4C863095-5DF4-F9F2-32A3-D11CC23132A7}"/>
          </ac:spMkLst>
        </pc:spChg>
        <pc:spChg chg="mod">
          <ac:chgData name="Anu Valli" userId="4b302833-2e1e-4b3a-bd5d-c43a18a6df57" providerId="ADAL" clId="{F4ADAE38-83DB-4463-A5EB-F681F4BAAF4B}" dt="2025-11-11T19:45:19.462" v="4076" actId="20577"/>
          <ac:spMkLst>
            <pc:docMk/>
            <pc:sldMk cId="1351532067" sldId="312"/>
            <ac:spMk id="4" creationId="{18DF9C7D-DB97-6279-757E-A5712912659F}"/>
          </ac:spMkLst>
        </pc:spChg>
      </pc:sldChg>
      <pc:sldChg chg="addSp delSp modSp new del mod">
        <pc:chgData name="Anu Valli" userId="4b302833-2e1e-4b3a-bd5d-c43a18a6df57" providerId="ADAL" clId="{F4ADAE38-83DB-4463-A5EB-F681F4BAAF4B}" dt="2025-11-11T20:02:14.537" v="4141" actId="2696"/>
        <pc:sldMkLst>
          <pc:docMk/>
          <pc:sldMk cId="2093114934" sldId="313"/>
        </pc:sldMkLst>
      </pc:sldChg>
      <pc:sldChg chg="delSp modSp new mod">
        <pc:chgData name="Anu Valli" userId="4b302833-2e1e-4b3a-bd5d-c43a18a6df57" providerId="ADAL" clId="{F4ADAE38-83DB-4463-A5EB-F681F4BAAF4B}" dt="2025-11-11T20:09:58.830" v="4221" actId="255"/>
        <pc:sldMkLst>
          <pc:docMk/>
          <pc:sldMk cId="4150732854" sldId="313"/>
        </pc:sldMkLst>
        <pc:spChg chg="mod">
          <ac:chgData name="Anu Valli" userId="4b302833-2e1e-4b3a-bd5d-c43a18a6df57" providerId="ADAL" clId="{F4ADAE38-83DB-4463-A5EB-F681F4BAAF4B}" dt="2025-11-11T20:08:50.330" v="4149" actId="20577"/>
          <ac:spMkLst>
            <pc:docMk/>
            <pc:sldMk cId="4150732854" sldId="313"/>
            <ac:spMk id="2" creationId="{B2788A52-1A8E-BF56-7CCB-95043C5DD88A}"/>
          </ac:spMkLst>
        </pc:spChg>
        <pc:spChg chg="mod">
          <ac:chgData name="Anu Valli" userId="4b302833-2e1e-4b3a-bd5d-c43a18a6df57" providerId="ADAL" clId="{F4ADAE38-83DB-4463-A5EB-F681F4BAAF4B}" dt="2025-11-11T20:09:58.830" v="4221" actId="255"/>
          <ac:spMkLst>
            <pc:docMk/>
            <pc:sldMk cId="4150732854" sldId="313"/>
            <ac:spMk id="4" creationId="{E34FBFF3-E91E-E3E6-EA2A-82B038B6C980}"/>
          </ac:spMkLst>
        </pc:spChg>
      </pc:sldChg>
      <pc:sldChg chg="delSp modSp new mod">
        <pc:chgData name="Anu Valli" userId="4b302833-2e1e-4b3a-bd5d-c43a18a6df57" providerId="ADAL" clId="{F4ADAE38-83DB-4463-A5EB-F681F4BAAF4B}" dt="2025-11-12T08:15:14.282" v="4767" actId="20577"/>
        <pc:sldMkLst>
          <pc:docMk/>
          <pc:sldMk cId="1561106965" sldId="314"/>
        </pc:sldMkLst>
        <pc:spChg chg="del mod">
          <ac:chgData name="Anu Valli" userId="4b302833-2e1e-4b3a-bd5d-c43a18a6df57" providerId="ADAL" clId="{F4ADAE38-83DB-4463-A5EB-F681F4BAAF4B}" dt="2025-11-12T08:10:09.326" v="4348" actId="21"/>
          <ac:spMkLst>
            <pc:docMk/>
            <pc:sldMk cId="1561106965" sldId="314"/>
            <ac:spMk id="2" creationId="{B3B75069-EAC0-D394-C4D5-DF6C7AEB5360}"/>
          </ac:spMkLst>
        </pc:spChg>
        <pc:spChg chg="del">
          <ac:chgData name="Anu Valli" userId="4b302833-2e1e-4b3a-bd5d-c43a18a6df57" providerId="ADAL" clId="{F4ADAE38-83DB-4463-A5EB-F681F4BAAF4B}" dt="2025-11-12T08:09:56.270" v="4345" actId="21"/>
          <ac:spMkLst>
            <pc:docMk/>
            <pc:sldMk cId="1561106965" sldId="314"/>
            <ac:spMk id="3" creationId="{742A1D6F-633D-CBA0-C3A1-C367D94F9AB4}"/>
          </ac:spMkLst>
        </pc:spChg>
        <pc:spChg chg="mod">
          <ac:chgData name="Anu Valli" userId="4b302833-2e1e-4b3a-bd5d-c43a18a6df57" providerId="ADAL" clId="{F4ADAE38-83DB-4463-A5EB-F681F4BAAF4B}" dt="2025-11-12T08:15:14.282" v="4767" actId="20577"/>
          <ac:spMkLst>
            <pc:docMk/>
            <pc:sldMk cId="1561106965" sldId="314"/>
            <ac:spMk id="4" creationId="{B924452B-574F-FD99-FDDC-A7E8592EFC80}"/>
          </ac:spMkLst>
        </pc:spChg>
      </pc:sldChg>
      <pc:sldChg chg="new del">
        <pc:chgData name="Anu Valli" userId="4b302833-2e1e-4b3a-bd5d-c43a18a6df57" providerId="ADAL" clId="{F4ADAE38-83DB-4463-A5EB-F681F4BAAF4B}" dt="2025-11-12T08:09:27.335" v="4343" actId="680"/>
        <pc:sldMkLst>
          <pc:docMk/>
          <pc:sldMk cId="2495626589" sldId="314"/>
        </pc:sldMkLst>
      </pc:sldChg>
      <pc:sldChg chg="new del">
        <pc:chgData name="Anu Valli" userId="4b302833-2e1e-4b3a-bd5d-c43a18a6df57" providerId="ADAL" clId="{F4ADAE38-83DB-4463-A5EB-F681F4BAAF4B}" dt="2025-11-12T08:09:20.467" v="4341" actId="680"/>
        <pc:sldMkLst>
          <pc:docMk/>
          <pc:sldMk cId="3124654913" sldId="31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B6BE753-18AD-46BA-A857-E2D1CF95A07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a:extLst>
              <a:ext uri="{FF2B5EF4-FFF2-40B4-BE49-F238E27FC236}">
                <a16:creationId xmlns:a16="http://schemas.microsoft.com/office/drawing/2014/main" id="{DDF21079-5A4E-4924-82F8-9B7C32D5CB3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7832A81-4B7C-4B44-81C6-242DC8E93C93}" type="datetime1">
              <a:rPr lang="et-EE" smtClean="0"/>
              <a:t>13.11.2025</a:t>
            </a:fld>
            <a:endParaRPr lang="et-EE"/>
          </a:p>
        </p:txBody>
      </p:sp>
      <p:sp>
        <p:nvSpPr>
          <p:cNvPr id="4" name="Footer Placeholder 3">
            <a:extLst>
              <a:ext uri="{FF2B5EF4-FFF2-40B4-BE49-F238E27FC236}">
                <a16:creationId xmlns:a16="http://schemas.microsoft.com/office/drawing/2014/main" id="{4212FCDD-C2E1-4344-A494-C4A0E753B1E2}"/>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5" name="Slide Number Placeholder 4">
            <a:extLst>
              <a:ext uri="{FF2B5EF4-FFF2-40B4-BE49-F238E27FC236}">
                <a16:creationId xmlns:a16="http://schemas.microsoft.com/office/drawing/2014/main" id="{0F940566-80DA-4559-9F43-AFB88FD421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9E90AFF-01E7-4CC4-8405-AEFD5DE0803E}" type="slidenum">
              <a:rPr lang="et-EE" smtClean="0"/>
              <a:t>‹#›</a:t>
            </a:fld>
            <a:endParaRPr lang="et-EE"/>
          </a:p>
        </p:txBody>
      </p:sp>
    </p:spTree>
    <p:extLst>
      <p:ext uri="{BB962C8B-B14F-4D97-AF65-F5344CB8AC3E}">
        <p14:creationId xmlns:p14="http://schemas.microsoft.com/office/powerpoint/2010/main" val="342970958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t-E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C5F8C49-5557-4F14-A378-C85BF1AFE31E}" type="datetime1">
              <a:rPr lang="et-EE" smtClean="0"/>
              <a:t>13.11.2025</a:t>
            </a:fld>
            <a:endParaRPr lang="et-E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t-E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t-E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16BAA52-1EB5-4948-A06B-1ECA113F7AE7}" type="slidenum">
              <a:rPr lang="et-EE" smtClean="0"/>
              <a:t>‹#›</a:t>
            </a:fld>
            <a:endParaRPr lang="et-EE"/>
          </a:p>
        </p:txBody>
      </p:sp>
    </p:spTree>
    <p:extLst>
      <p:ext uri="{BB962C8B-B14F-4D97-AF65-F5344CB8AC3E}">
        <p14:creationId xmlns:p14="http://schemas.microsoft.com/office/powerpoint/2010/main" val="262069964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t-EE"/>
          </a:p>
        </p:txBody>
      </p:sp>
      <p:sp>
        <p:nvSpPr>
          <p:cNvPr id="3" name="Notes Placeholder 2"/>
          <p:cNvSpPr>
            <a:spLocks noGrp="1"/>
          </p:cNvSpPr>
          <p:nvPr>
            <p:ph type="body" idx="1"/>
          </p:nvPr>
        </p:nvSpPr>
        <p:spPr/>
        <p:txBody>
          <a:bodyPr/>
          <a:lstStyle/>
          <a:p>
            <a:endParaRPr lang="et-EE"/>
          </a:p>
        </p:txBody>
      </p:sp>
      <p:sp>
        <p:nvSpPr>
          <p:cNvPr id="4" name="Slide Number Placeholder 3"/>
          <p:cNvSpPr>
            <a:spLocks noGrp="1"/>
          </p:cNvSpPr>
          <p:nvPr>
            <p:ph type="sldNum" sz="quarter" idx="5"/>
          </p:nvPr>
        </p:nvSpPr>
        <p:spPr/>
        <p:txBody>
          <a:bodyPr/>
          <a:lstStyle/>
          <a:p>
            <a:fld id="{A16BAA52-1EB5-4948-A06B-1ECA113F7AE7}" type="slidenum">
              <a:rPr lang="et-EE" smtClean="0"/>
              <a:t>7</a:t>
            </a:fld>
            <a:endParaRPr lang="et-EE"/>
          </a:p>
        </p:txBody>
      </p:sp>
    </p:spTree>
    <p:extLst>
      <p:ext uri="{BB962C8B-B14F-4D97-AF65-F5344CB8AC3E}">
        <p14:creationId xmlns:p14="http://schemas.microsoft.com/office/powerpoint/2010/main" val="18782884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t-EE"/>
          </a:p>
        </p:txBody>
      </p:sp>
      <p:sp>
        <p:nvSpPr>
          <p:cNvPr id="3" name="Notes Placeholder 2"/>
          <p:cNvSpPr>
            <a:spLocks noGrp="1"/>
          </p:cNvSpPr>
          <p:nvPr>
            <p:ph type="body" idx="1"/>
          </p:nvPr>
        </p:nvSpPr>
        <p:spPr/>
        <p:txBody>
          <a:bodyPr/>
          <a:lstStyle/>
          <a:p>
            <a:r>
              <a:rPr lang="et-EE"/>
              <a:t>KOK ja astma puhul loetakse iga diagnoosi eraldi haigusseisundina</a:t>
            </a:r>
          </a:p>
        </p:txBody>
      </p:sp>
      <p:sp>
        <p:nvSpPr>
          <p:cNvPr id="4" name="Slide Number Placeholder 3"/>
          <p:cNvSpPr>
            <a:spLocks noGrp="1"/>
          </p:cNvSpPr>
          <p:nvPr>
            <p:ph type="sldNum" sz="quarter" idx="5"/>
          </p:nvPr>
        </p:nvSpPr>
        <p:spPr/>
        <p:txBody>
          <a:bodyPr/>
          <a:lstStyle/>
          <a:p>
            <a:fld id="{A16BAA52-1EB5-4948-A06B-1ECA113F7AE7}" type="slidenum">
              <a:rPr lang="et-EE" smtClean="0"/>
              <a:t>8</a:t>
            </a:fld>
            <a:endParaRPr lang="et-EE"/>
          </a:p>
        </p:txBody>
      </p:sp>
    </p:spTree>
    <p:extLst>
      <p:ext uri="{BB962C8B-B14F-4D97-AF65-F5344CB8AC3E}">
        <p14:creationId xmlns:p14="http://schemas.microsoft.com/office/powerpoint/2010/main" val="38934118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t-EE"/>
          </a:p>
        </p:txBody>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A16BAA52-1EB5-4948-A06B-1ECA113F7AE7}" type="slidenum">
              <a:rPr lang="et-EE" smtClean="0"/>
              <a:t>12</a:t>
            </a:fld>
            <a:endParaRPr lang="et-EE"/>
          </a:p>
        </p:txBody>
      </p:sp>
    </p:spTree>
    <p:extLst>
      <p:ext uri="{BB962C8B-B14F-4D97-AF65-F5344CB8AC3E}">
        <p14:creationId xmlns:p14="http://schemas.microsoft.com/office/powerpoint/2010/main" val="12633604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t-EE"/>
          </a:p>
        </p:txBody>
      </p:sp>
      <p:sp>
        <p:nvSpPr>
          <p:cNvPr id="3" name="Notes Placeholder 2"/>
          <p:cNvSpPr>
            <a:spLocks noGrp="1"/>
          </p:cNvSpPr>
          <p:nvPr>
            <p:ph type="body" idx="1"/>
          </p:nvPr>
        </p:nvSpPr>
        <p:spPr/>
        <p:txBody>
          <a:bodyPr/>
          <a:lstStyle/>
          <a:p>
            <a:r>
              <a:rPr lang="et-EE" dirty="0"/>
              <a:t>uus mudel on marginaali vahemikud erinevate praksisetüüpide vahel </a:t>
            </a:r>
            <a:r>
              <a:rPr lang="et-EE" b="1" dirty="0"/>
              <a:t>ühtlustanud</a:t>
            </a:r>
            <a:r>
              <a:rPr lang="et-EE" dirty="0"/>
              <a:t> ,</a:t>
            </a:r>
            <a:r>
              <a:rPr lang="et-EE" b="1" dirty="0"/>
              <a:t>vähendades vana mudeli puhul täheldatud kõrgeid marginaale</a:t>
            </a:r>
            <a:r>
              <a:rPr lang="et-EE" dirty="0"/>
              <a:t> madalama tuluga üksikpraksiste juures. </a:t>
            </a:r>
            <a:br>
              <a:rPr lang="et-EE" dirty="0"/>
            </a:br>
            <a:endParaRPr lang="et-EE" dirty="0"/>
          </a:p>
        </p:txBody>
      </p:sp>
      <p:sp>
        <p:nvSpPr>
          <p:cNvPr id="4" name="Slide Number Placeholder 3"/>
          <p:cNvSpPr>
            <a:spLocks noGrp="1"/>
          </p:cNvSpPr>
          <p:nvPr>
            <p:ph type="sldNum" sz="quarter" idx="5"/>
          </p:nvPr>
        </p:nvSpPr>
        <p:spPr/>
        <p:txBody>
          <a:bodyPr/>
          <a:lstStyle/>
          <a:p>
            <a:fld id="{A16BAA52-1EB5-4948-A06B-1ECA113F7AE7}" type="slidenum">
              <a:rPr lang="et-EE" smtClean="0"/>
              <a:t>14</a:t>
            </a:fld>
            <a:endParaRPr lang="et-EE"/>
          </a:p>
        </p:txBody>
      </p:sp>
    </p:spTree>
    <p:extLst>
      <p:ext uri="{BB962C8B-B14F-4D97-AF65-F5344CB8AC3E}">
        <p14:creationId xmlns:p14="http://schemas.microsoft.com/office/powerpoint/2010/main" val="12507850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t-EE"/>
          </a:p>
        </p:txBody>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A16BAA52-1EB5-4948-A06B-1ECA113F7AE7}" type="slidenum">
              <a:rPr lang="et-EE" smtClean="0"/>
              <a:t>17</a:t>
            </a:fld>
            <a:endParaRPr lang="et-EE"/>
          </a:p>
        </p:txBody>
      </p:sp>
    </p:spTree>
    <p:extLst>
      <p:ext uri="{BB962C8B-B14F-4D97-AF65-F5344CB8AC3E}">
        <p14:creationId xmlns:p14="http://schemas.microsoft.com/office/powerpoint/2010/main" val="11396849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et-EE"/>
          </a:p>
        </p:txBody>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A16BAA52-1EB5-4948-A06B-1ECA113F7AE7}" type="slidenum">
              <a:rPr lang="et-EE" smtClean="0"/>
              <a:t>18</a:t>
            </a:fld>
            <a:endParaRPr lang="et-EE"/>
          </a:p>
        </p:txBody>
      </p:sp>
    </p:spTree>
    <p:extLst>
      <p:ext uri="{BB962C8B-B14F-4D97-AF65-F5344CB8AC3E}">
        <p14:creationId xmlns:p14="http://schemas.microsoft.com/office/powerpoint/2010/main" val="10649659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t-EE"/>
              <a:t>Auditeerimisega Lisandub 1409,77€</a:t>
            </a:r>
          </a:p>
        </p:txBody>
      </p:sp>
      <p:sp>
        <p:nvSpPr>
          <p:cNvPr id="4" name="Slide Number Placeholder 3"/>
          <p:cNvSpPr>
            <a:spLocks noGrp="1"/>
          </p:cNvSpPr>
          <p:nvPr>
            <p:ph type="sldNum" sz="quarter" idx="5"/>
          </p:nvPr>
        </p:nvSpPr>
        <p:spPr/>
        <p:txBody>
          <a:bodyPr/>
          <a:lstStyle/>
          <a:p>
            <a:fld id="{A16BAA52-1EB5-4948-A06B-1ECA113F7AE7}" type="slidenum">
              <a:rPr lang="et-EE" smtClean="0"/>
              <a:t>23</a:t>
            </a:fld>
            <a:endParaRPr lang="et-EE"/>
          </a:p>
        </p:txBody>
      </p:sp>
    </p:spTree>
    <p:extLst>
      <p:ext uri="{BB962C8B-B14F-4D97-AF65-F5344CB8AC3E}">
        <p14:creationId xmlns:p14="http://schemas.microsoft.com/office/powerpoint/2010/main" val="25609388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A16BAA52-1EB5-4948-A06B-1ECA113F7AE7}" type="slidenum">
              <a:rPr lang="et-EE" smtClean="0"/>
              <a:t>24</a:t>
            </a:fld>
            <a:endParaRPr lang="et-EE"/>
          </a:p>
        </p:txBody>
      </p:sp>
    </p:spTree>
    <p:extLst>
      <p:ext uri="{BB962C8B-B14F-4D97-AF65-F5344CB8AC3E}">
        <p14:creationId xmlns:p14="http://schemas.microsoft.com/office/powerpoint/2010/main" val="24795601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t-EE" dirty="0"/>
          </a:p>
        </p:txBody>
      </p:sp>
      <p:sp>
        <p:nvSpPr>
          <p:cNvPr id="4" name="Slide Number Placeholder 3"/>
          <p:cNvSpPr>
            <a:spLocks noGrp="1"/>
          </p:cNvSpPr>
          <p:nvPr>
            <p:ph type="sldNum" sz="quarter" idx="5"/>
          </p:nvPr>
        </p:nvSpPr>
        <p:spPr/>
        <p:txBody>
          <a:bodyPr/>
          <a:lstStyle/>
          <a:p>
            <a:fld id="{A16BAA52-1EB5-4948-A06B-1ECA113F7AE7}" type="slidenum">
              <a:rPr lang="et-EE" smtClean="0"/>
              <a:t>25</a:t>
            </a:fld>
            <a:endParaRPr lang="et-EE"/>
          </a:p>
        </p:txBody>
      </p:sp>
    </p:spTree>
    <p:extLst>
      <p:ext uri="{BB962C8B-B14F-4D97-AF65-F5344CB8AC3E}">
        <p14:creationId xmlns:p14="http://schemas.microsoft.com/office/powerpoint/2010/main" val="5271959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v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2681103"/>
            <a:ext cx="10585450" cy="1495794"/>
          </a:xfrm>
          <a:prstGeom prst="rect">
            <a:avLst/>
          </a:prstGeom>
        </p:spPr>
        <p:txBody>
          <a:bodyPr lIns="0" tIns="0" rIns="0" bIns="0" anchor="b" anchorCtr="0">
            <a:spAutoFit/>
          </a:bodyPr>
          <a:lstStyle>
            <a:lvl1pPr marL="0" indent="0">
              <a:buNone/>
              <a:defRPr sz="5400" b="1">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r>
              <a:rPr lang="et-EE"/>
              <a:t>Tervisekassa PPT presentatsiooni pealkiri</a:t>
            </a:r>
          </a:p>
        </p:txBody>
      </p:sp>
      <p:sp>
        <p:nvSpPr>
          <p:cNvPr id="3" name="Text Placeholder 11">
            <a:extLst>
              <a:ext uri="{FF2B5EF4-FFF2-40B4-BE49-F238E27FC236}">
                <a16:creationId xmlns:a16="http://schemas.microsoft.com/office/drawing/2014/main" id="{34E9BBA8-714D-426E-8051-0D86F44A828A}"/>
              </a:ext>
            </a:extLst>
          </p:cNvPr>
          <p:cNvSpPr>
            <a:spLocks noGrp="1"/>
          </p:cNvSpPr>
          <p:nvPr>
            <p:ph type="body" sz="quarter" idx="12" hasCustomPrompt="1"/>
          </p:nvPr>
        </p:nvSpPr>
        <p:spPr>
          <a:xfrm>
            <a:off x="803275" y="4484793"/>
            <a:ext cx="10585450" cy="387798"/>
          </a:xfrm>
          <a:prstGeom prst="rect">
            <a:avLst/>
          </a:prstGeom>
        </p:spPr>
        <p:txBody>
          <a:bodyPr lIns="0" tIns="0" rIns="0" bIns="0" anchor="t" anchorCtr="0">
            <a:spAutoFit/>
          </a:bodyPr>
          <a:lstStyle>
            <a:lvl1pPr marL="0" indent="0">
              <a:buNone/>
              <a:defRPr sz="2800" b="0">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Alapealkiri</a:t>
            </a:r>
          </a:p>
        </p:txBody>
      </p:sp>
      <p:sp>
        <p:nvSpPr>
          <p:cNvPr id="7" name="Text Placeholder 6">
            <a:extLst>
              <a:ext uri="{FF2B5EF4-FFF2-40B4-BE49-F238E27FC236}">
                <a16:creationId xmlns:a16="http://schemas.microsoft.com/office/drawing/2014/main" id="{3D680E2F-3789-4AD2-BC3A-5DB053AF12EE}"/>
              </a:ext>
            </a:extLst>
          </p:cNvPr>
          <p:cNvSpPr>
            <a:spLocks noGrp="1"/>
          </p:cNvSpPr>
          <p:nvPr>
            <p:ph type="body" sz="quarter" idx="13" hasCustomPrompt="1"/>
          </p:nvPr>
        </p:nvSpPr>
        <p:spPr>
          <a:xfrm>
            <a:off x="803275" y="5992426"/>
            <a:ext cx="1635125" cy="276999"/>
          </a:xfrm>
          <a:prstGeom prst="rect">
            <a:avLst/>
          </a:prstGeom>
        </p:spPr>
        <p:txBody>
          <a:bodyPr wrap="square" lIns="0" tIns="0" rIns="0" bIns="0" anchor="ctr">
            <a:noAutofit/>
          </a:bodyPr>
          <a:lstStyle>
            <a:lvl1pPr>
              <a:buNone/>
              <a:defRPr sz="2000" b="1">
                <a:solidFill>
                  <a:schemeClr val="bg1"/>
                </a:solidFill>
              </a:defRPr>
            </a:lvl1pPr>
          </a:lstStyle>
          <a:p>
            <a:pPr lvl="0"/>
            <a:fld id="{42F01F8C-6B5C-472E-AC3B-1BF31787A56B}" type="datetime1">
              <a:rPr lang="et-EE" smtClean="0"/>
              <a:t>05.01.2021</a:t>
            </a:fld>
            <a:endParaRPr lang="et-EE"/>
          </a:p>
        </p:txBody>
      </p:sp>
    </p:spTree>
    <p:extLst>
      <p:ext uri="{BB962C8B-B14F-4D97-AF65-F5344CB8AC3E}">
        <p14:creationId xmlns:p14="http://schemas.microsoft.com/office/powerpoint/2010/main" val="1421138058"/>
      </p:ext>
    </p:extLst>
  </p:cSld>
  <p:clrMapOvr>
    <a:masterClrMapping/>
  </p:clrMapOvr>
  <p:hf sldNum="0" hdr="0" ft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v10">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6E55A08B-1E6C-4134-8A16-E7900A818A67}"/>
              </a:ext>
            </a:extLst>
          </p:cNvPr>
          <p:cNvSpPr>
            <a:spLocks noGrp="1"/>
          </p:cNvSpPr>
          <p:nvPr>
            <p:ph type="body" sz="quarter" idx="11" hasCustomPrompt="1"/>
          </p:nvPr>
        </p:nvSpPr>
        <p:spPr>
          <a:xfrm>
            <a:off x="803275" y="2681103"/>
            <a:ext cx="10585450" cy="1495794"/>
          </a:xfrm>
          <a:prstGeom prst="rect">
            <a:avLst/>
          </a:prstGeom>
        </p:spPr>
        <p:txBody>
          <a:bodyPr lIns="0" tIns="0" rIns="0" bIns="0" anchor="b" anchorCtr="0">
            <a:spAutoFit/>
          </a:bodyPr>
          <a:lstStyle>
            <a:lvl1pPr marL="0" indent="0">
              <a:buNone/>
              <a:defRPr sz="5400" b="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r>
              <a:rPr lang="et-EE"/>
              <a:t>Tervisekassa PPT presentatsiooni pealkiri</a:t>
            </a:r>
          </a:p>
        </p:txBody>
      </p:sp>
      <p:sp>
        <p:nvSpPr>
          <p:cNvPr id="7" name="Text Placeholder 11">
            <a:extLst>
              <a:ext uri="{FF2B5EF4-FFF2-40B4-BE49-F238E27FC236}">
                <a16:creationId xmlns:a16="http://schemas.microsoft.com/office/drawing/2014/main" id="{909A038A-4936-4FEB-AC03-233F622BB339}"/>
              </a:ext>
            </a:extLst>
          </p:cNvPr>
          <p:cNvSpPr>
            <a:spLocks noGrp="1"/>
          </p:cNvSpPr>
          <p:nvPr>
            <p:ph type="body" sz="quarter" idx="12" hasCustomPrompt="1"/>
          </p:nvPr>
        </p:nvSpPr>
        <p:spPr>
          <a:xfrm>
            <a:off x="803275" y="4484793"/>
            <a:ext cx="10585450" cy="387798"/>
          </a:xfrm>
          <a:prstGeom prst="rect">
            <a:avLst/>
          </a:prstGeom>
        </p:spPr>
        <p:txBody>
          <a:bodyPr lIns="0" tIns="0" rIns="0" bIns="0" anchor="t" anchorCtr="0">
            <a:spAutoFit/>
          </a:bodyPr>
          <a:lstStyle>
            <a:lvl1pPr marL="0" indent="0">
              <a:buNone/>
              <a:defRPr sz="2800" b="0">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Alapealkiri</a:t>
            </a:r>
          </a:p>
        </p:txBody>
      </p:sp>
      <p:sp>
        <p:nvSpPr>
          <p:cNvPr id="10" name="Text Placeholder 6">
            <a:extLst>
              <a:ext uri="{FF2B5EF4-FFF2-40B4-BE49-F238E27FC236}">
                <a16:creationId xmlns:a16="http://schemas.microsoft.com/office/drawing/2014/main" id="{3D9508FA-0DD0-4739-B552-0460951B5003}"/>
              </a:ext>
            </a:extLst>
          </p:cNvPr>
          <p:cNvSpPr>
            <a:spLocks noGrp="1"/>
          </p:cNvSpPr>
          <p:nvPr>
            <p:ph type="body" sz="quarter" idx="13" hasCustomPrompt="1"/>
          </p:nvPr>
        </p:nvSpPr>
        <p:spPr>
          <a:xfrm>
            <a:off x="803275" y="5992426"/>
            <a:ext cx="1635125" cy="276999"/>
          </a:xfrm>
          <a:prstGeom prst="rect">
            <a:avLst/>
          </a:prstGeom>
        </p:spPr>
        <p:txBody>
          <a:bodyPr wrap="square" lIns="0" tIns="0" rIns="0" bIns="0" anchor="ctr">
            <a:noAutofit/>
          </a:bodyPr>
          <a:lstStyle>
            <a:lvl1pPr>
              <a:buNone/>
              <a:defRPr sz="2000" b="1">
                <a:solidFill>
                  <a:schemeClr val="tx2"/>
                </a:solidFill>
              </a:defRPr>
            </a:lvl1pPr>
          </a:lstStyle>
          <a:p>
            <a:pPr lvl="0"/>
            <a:fld id="{42F01F8C-6B5C-472E-AC3B-1BF31787A56B}" type="datetime1">
              <a:rPr lang="et-EE" smtClean="0"/>
              <a:t>05.01.2021</a:t>
            </a:fld>
            <a:endParaRPr lang="et-EE"/>
          </a:p>
        </p:txBody>
      </p:sp>
    </p:spTree>
    <p:extLst>
      <p:ext uri="{BB962C8B-B14F-4D97-AF65-F5344CB8AC3E}">
        <p14:creationId xmlns:p14="http://schemas.microsoft.com/office/powerpoint/2010/main" val="345083297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lide v1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6E55A08B-1E6C-4134-8A16-E7900A818A67}"/>
              </a:ext>
            </a:extLst>
          </p:cNvPr>
          <p:cNvSpPr>
            <a:spLocks noGrp="1"/>
          </p:cNvSpPr>
          <p:nvPr>
            <p:ph type="body" sz="quarter" idx="11" hasCustomPrompt="1"/>
          </p:nvPr>
        </p:nvSpPr>
        <p:spPr>
          <a:xfrm>
            <a:off x="803275" y="2681103"/>
            <a:ext cx="10585450" cy="1495794"/>
          </a:xfrm>
          <a:prstGeom prst="rect">
            <a:avLst/>
          </a:prstGeom>
        </p:spPr>
        <p:txBody>
          <a:bodyPr lIns="0" tIns="0" rIns="0" bIns="0" anchor="b" anchorCtr="0">
            <a:spAutoFit/>
          </a:bodyPr>
          <a:lstStyle>
            <a:lvl1pPr marL="0" indent="0">
              <a:buNone/>
              <a:defRPr sz="5400" b="1">
                <a:solidFill>
                  <a:schemeClr val="accent5"/>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r>
              <a:rPr lang="et-EE"/>
              <a:t>Tervisekassa PPT presentatsiooni pealkiri</a:t>
            </a:r>
          </a:p>
        </p:txBody>
      </p:sp>
      <p:sp>
        <p:nvSpPr>
          <p:cNvPr id="7" name="Text Placeholder 11">
            <a:extLst>
              <a:ext uri="{FF2B5EF4-FFF2-40B4-BE49-F238E27FC236}">
                <a16:creationId xmlns:a16="http://schemas.microsoft.com/office/drawing/2014/main" id="{909A038A-4936-4FEB-AC03-233F622BB339}"/>
              </a:ext>
            </a:extLst>
          </p:cNvPr>
          <p:cNvSpPr>
            <a:spLocks noGrp="1"/>
          </p:cNvSpPr>
          <p:nvPr>
            <p:ph type="body" sz="quarter" idx="12" hasCustomPrompt="1"/>
          </p:nvPr>
        </p:nvSpPr>
        <p:spPr>
          <a:xfrm>
            <a:off x="803275" y="4484793"/>
            <a:ext cx="10585450" cy="387798"/>
          </a:xfrm>
          <a:prstGeom prst="rect">
            <a:avLst/>
          </a:prstGeom>
        </p:spPr>
        <p:txBody>
          <a:bodyPr lIns="0" tIns="0" rIns="0" bIns="0" anchor="t" anchorCtr="0">
            <a:spAutoFit/>
          </a:bodyPr>
          <a:lstStyle>
            <a:lvl1pPr marL="0" indent="0">
              <a:buNone/>
              <a:defRPr sz="2800" b="0">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Alapealkiri</a:t>
            </a:r>
          </a:p>
        </p:txBody>
      </p:sp>
      <p:sp>
        <p:nvSpPr>
          <p:cNvPr id="10" name="Text Placeholder 6">
            <a:extLst>
              <a:ext uri="{FF2B5EF4-FFF2-40B4-BE49-F238E27FC236}">
                <a16:creationId xmlns:a16="http://schemas.microsoft.com/office/drawing/2014/main" id="{3D9508FA-0DD0-4739-B552-0460951B5003}"/>
              </a:ext>
            </a:extLst>
          </p:cNvPr>
          <p:cNvSpPr>
            <a:spLocks noGrp="1"/>
          </p:cNvSpPr>
          <p:nvPr>
            <p:ph type="body" sz="quarter" idx="13" hasCustomPrompt="1"/>
          </p:nvPr>
        </p:nvSpPr>
        <p:spPr>
          <a:xfrm>
            <a:off x="803275" y="5992426"/>
            <a:ext cx="1635125" cy="276999"/>
          </a:xfrm>
          <a:prstGeom prst="rect">
            <a:avLst/>
          </a:prstGeom>
        </p:spPr>
        <p:txBody>
          <a:bodyPr wrap="square" lIns="0" tIns="0" rIns="0" bIns="0" anchor="ctr">
            <a:noAutofit/>
          </a:bodyPr>
          <a:lstStyle>
            <a:lvl1pPr>
              <a:buNone/>
              <a:defRPr sz="2000" b="1">
                <a:solidFill>
                  <a:schemeClr val="tx2"/>
                </a:solidFill>
              </a:defRPr>
            </a:lvl1pPr>
          </a:lstStyle>
          <a:p>
            <a:pPr lvl="0"/>
            <a:fld id="{42F01F8C-6B5C-472E-AC3B-1BF31787A56B}" type="datetime1">
              <a:rPr lang="et-EE" smtClean="0"/>
              <a:t>05.01.2021</a:t>
            </a:fld>
            <a:endParaRPr lang="et-EE"/>
          </a:p>
        </p:txBody>
      </p:sp>
    </p:spTree>
    <p:extLst>
      <p:ext uri="{BB962C8B-B14F-4D97-AF65-F5344CB8AC3E}">
        <p14:creationId xmlns:p14="http://schemas.microsoft.com/office/powerpoint/2010/main" val="2065068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v1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6E55A08B-1E6C-4134-8A16-E7900A818A67}"/>
              </a:ext>
            </a:extLst>
          </p:cNvPr>
          <p:cNvSpPr>
            <a:spLocks noGrp="1"/>
          </p:cNvSpPr>
          <p:nvPr>
            <p:ph type="body" sz="quarter" idx="11" hasCustomPrompt="1"/>
          </p:nvPr>
        </p:nvSpPr>
        <p:spPr>
          <a:xfrm>
            <a:off x="803275" y="2681103"/>
            <a:ext cx="10585450" cy="1495794"/>
          </a:xfrm>
          <a:prstGeom prst="rect">
            <a:avLst/>
          </a:prstGeom>
        </p:spPr>
        <p:txBody>
          <a:bodyPr lIns="0" tIns="0" rIns="0" bIns="0" anchor="b" anchorCtr="0">
            <a:spAutoFit/>
          </a:bodyPr>
          <a:lstStyle>
            <a:lvl1pPr marL="0" indent="0">
              <a:buNone/>
              <a:defRPr sz="5400" b="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r>
              <a:rPr lang="et-EE"/>
              <a:t>Tervisekassa PPT presentatsiooni pealkiri</a:t>
            </a:r>
          </a:p>
        </p:txBody>
      </p:sp>
      <p:sp>
        <p:nvSpPr>
          <p:cNvPr id="7" name="Text Placeholder 11">
            <a:extLst>
              <a:ext uri="{FF2B5EF4-FFF2-40B4-BE49-F238E27FC236}">
                <a16:creationId xmlns:a16="http://schemas.microsoft.com/office/drawing/2014/main" id="{909A038A-4936-4FEB-AC03-233F622BB339}"/>
              </a:ext>
            </a:extLst>
          </p:cNvPr>
          <p:cNvSpPr>
            <a:spLocks noGrp="1"/>
          </p:cNvSpPr>
          <p:nvPr>
            <p:ph type="body" sz="quarter" idx="12" hasCustomPrompt="1"/>
          </p:nvPr>
        </p:nvSpPr>
        <p:spPr>
          <a:xfrm>
            <a:off x="803275" y="4484793"/>
            <a:ext cx="10585450" cy="387798"/>
          </a:xfrm>
          <a:prstGeom prst="rect">
            <a:avLst/>
          </a:prstGeom>
        </p:spPr>
        <p:txBody>
          <a:bodyPr lIns="0" tIns="0" rIns="0" bIns="0" anchor="t" anchorCtr="0">
            <a:spAutoFit/>
          </a:bodyPr>
          <a:lstStyle>
            <a:lvl1pPr marL="0" indent="0">
              <a:buNone/>
              <a:defRPr sz="2800" b="0">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Alapealkiri</a:t>
            </a:r>
          </a:p>
        </p:txBody>
      </p:sp>
      <p:sp>
        <p:nvSpPr>
          <p:cNvPr id="10" name="Text Placeholder 6">
            <a:extLst>
              <a:ext uri="{FF2B5EF4-FFF2-40B4-BE49-F238E27FC236}">
                <a16:creationId xmlns:a16="http://schemas.microsoft.com/office/drawing/2014/main" id="{3D9508FA-0DD0-4739-B552-0460951B5003}"/>
              </a:ext>
            </a:extLst>
          </p:cNvPr>
          <p:cNvSpPr>
            <a:spLocks noGrp="1"/>
          </p:cNvSpPr>
          <p:nvPr>
            <p:ph type="body" sz="quarter" idx="13" hasCustomPrompt="1"/>
          </p:nvPr>
        </p:nvSpPr>
        <p:spPr>
          <a:xfrm>
            <a:off x="803275" y="5992426"/>
            <a:ext cx="1635125" cy="276999"/>
          </a:xfrm>
          <a:prstGeom prst="rect">
            <a:avLst/>
          </a:prstGeom>
        </p:spPr>
        <p:txBody>
          <a:bodyPr wrap="square" lIns="0" tIns="0" rIns="0" bIns="0" anchor="ctr">
            <a:noAutofit/>
          </a:bodyPr>
          <a:lstStyle>
            <a:lvl1pPr>
              <a:buNone/>
              <a:defRPr sz="2000" b="1">
                <a:solidFill>
                  <a:schemeClr val="tx2"/>
                </a:solidFill>
              </a:defRPr>
            </a:lvl1pPr>
          </a:lstStyle>
          <a:p>
            <a:pPr lvl="0"/>
            <a:fld id="{42F01F8C-6B5C-472E-AC3B-1BF31787A56B}" type="datetime1">
              <a:rPr lang="et-EE" smtClean="0"/>
              <a:t>05.01.2021</a:t>
            </a:fld>
            <a:endParaRPr lang="et-EE"/>
          </a:p>
        </p:txBody>
      </p:sp>
    </p:spTree>
    <p:extLst>
      <p:ext uri="{BB962C8B-B14F-4D97-AF65-F5344CB8AC3E}">
        <p14:creationId xmlns:p14="http://schemas.microsoft.com/office/powerpoint/2010/main" val="16240581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ubtitle Slide v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3137549"/>
            <a:ext cx="10585450" cy="1495794"/>
          </a:xfrm>
          <a:prstGeom prst="rect">
            <a:avLst/>
          </a:prstGeom>
        </p:spPr>
        <p:txBody>
          <a:bodyPr lIns="0" tIns="0" rIns="0" bIns="0" anchor="b" anchorCtr="0">
            <a:spAutoFit/>
          </a:bodyPr>
          <a:lstStyle>
            <a:lvl1pPr marL="0" indent="0">
              <a:buNone/>
              <a:defRPr sz="5400" b="1">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r>
              <a:rPr lang="et-EE"/>
              <a:t>Tervisekassa PPT presentatsiooni vahepealkiri</a:t>
            </a:r>
          </a:p>
        </p:txBody>
      </p:sp>
    </p:spTree>
    <p:extLst>
      <p:ext uri="{BB962C8B-B14F-4D97-AF65-F5344CB8AC3E}">
        <p14:creationId xmlns:p14="http://schemas.microsoft.com/office/powerpoint/2010/main" val="33248648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ubtitle Slide v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3137549"/>
            <a:ext cx="10585450" cy="1495794"/>
          </a:xfrm>
          <a:prstGeom prst="rect">
            <a:avLst/>
          </a:prstGeom>
        </p:spPr>
        <p:txBody>
          <a:bodyPr lIns="0" tIns="0" rIns="0" bIns="0" anchor="b" anchorCtr="0">
            <a:spAutoFit/>
          </a:bodyPr>
          <a:lstStyle>
            <a:lvl1pPr marL="0" indent="0">
              <a:buNone/>
              <a:defRPr sz="5400" b="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r>
              <a:rPr lang="et-EE"/>
              <a:t>Tervisekassa PPT presentatsiooni vahepealkiri</a:t>
            </a:r>
          </a:p>
        </p:txBody>
      </p:sp>
    </p:spTree>
    <p:extLst>
      <p:ext uri="{BB962C8B-B14F-4D97-AF65-F5344CB8AC3E}">
        <p14:creationId xmlns:p14="http://schemas.microsoft.com/office/powerpoint/2010/main" val="23300354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ubtitle Slide v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3137549"/>
            <a:ext cx="10585450" cy="1495794"/>
          </a:xfrm>
          <a:prstGeom prst="rect">
            <a:avLst/>
          </a:prstGeom>
        </p:spPr>
        <p:txBody>
          <a:bodyPr lIns="0" tIns="0" rIns="0" bIns="0" anchor="b" anchorCtr="0">
            <a:spAutoFit/>
          </a:bodyPr>
          <a:lstStyle>
            <a:lvl1pPr marL="0" indent="0">
              <a:buNone/>
              <a:defRPr sz="5400" b="1">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r>
              <a:rPr lang="et-EE"/>
              <a:t>Tervisekassa PPT presentatsiooni vahepealkiri</a:t>
            </a:r>
          </a:p>
        </p:txBody>
      </p:sp>
    </p:spTree>
    <p:extLst>
      <p:ext uri="{BB962C8B-B14F-4D97-AF65-F5344CB8AC3E}">
        <p14:creationId xmlns:p14="http://schemas.microsoft.com/office/powerpoint/2010/main" val="26280670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ubtitle Slide v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3137549"/>
            <a:ext cx="10585450" cy="1495794"/>
          </a:xfrm>
          <a:prstGeom prst="rect">
            <a:avLst/>
          </a:prstGeom>
        </p:spPr>
        <p:txBody>
          <a:bodyPr lIns="0" tIns="0" rIns="0" bIns="0" anchor="b" anchorCtr="0">
            <a:spAutoFit/>
          </a:bodyPr>
          <a:lstStyle>
            <a:lvl1pPr marL="0" indent="0">
              <a:buNone/>
              <a:defRPr sz="5400" b="1">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r>
              <a:rPr lang="et-EE"/>
              <a:t>Tervisekassa PPT presentatsiooni vahepealkiri</a:t>
            </a:r>
          </a:p>
        </p:txBody>
      </p:sp>
    </p:spTree>
    <p:extLst>
      <p:ext uri="{BB962C8B-B14F-4D97-AF65-F5344CB8AC3E}">
        <p14:creationId xmlns:p14="http://schemas.microsoft.com/office/powerpoint/2010/main" val="65194323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ubtitle Slide v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3137549"/>
            <a:ext cx="10585450" cy="1495794"/>
          </a:xfrm>
          <a:prstGeom prst="rect">
            <a:avLst/>
          </a:prstGeom>
        </p:spPr>
        <p:txBody>
          <a:bodyPr lIns="0" tIns="0" rIns="0" bIns="0" anchor="b" anchorCtr="0">
            <a:spAutoFit/>
          </a:bodyPr>
          <a:lstStyle>
            <a:lvl1pPr marL="0" indent="0">
              <a:buNone/>
              <a:defRPr sz="5400" b="1">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r>
              <a:rPr lang="et-EE"/>
              <a:t>Tervisekassa PPT presentatsiooni vahepealkiri</a:t>
            </a:r>
          </a:p>
        </p:txBody>
      </p:sp>
    </p:spTree>
    <p:extLst>
      <p:ext uri="{BB962C8B-B14F-4D97-AF65-F5344CB8AC3E}">
        <p14:creationId xmlns:p14="http://schemas.microsoft.com/office/powerpoint/2010/main" val="1176447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Subtitle Slide v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3137549"/>
            <a:ext cx="10585450" cy="1495794"/>
          </a:xfrm>
          <a:prstGeom prst="rect">
            <a:avLst/>
          </a:prstGeom>
        </p:spPr>
        <p:txBody>
          <a:bodyPr lIns="0" tIns="0" rIns="0" bIns="0" anchor="b" anchorCtr="0">
            <a:spAutoFit/>
          </a:bodyPr>
          <a:lstStyle>
            <a:lvl1pPr marL="0" indent="0">
              <a:lnSpc>
                <a:spcPct val="90000"/>
              </a:lnSpc>
              <a:buNone/>
              <a:defRPr sz="5400" b="1">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r>
              <a:rPr lang="et-EE"/>
              <a:t>Tervisekassa PPT presentatsiooni vahepealkiri</a:t>
            </a:r>
          </a:p>
        </p:txBody>
      </p:sp>
    </p:spTree>
    <p:extLst>
      <p:ext uri="{BB962C8B-B14F-4D97-AF65-F5344CB8AC3E}">
        <p14:creationId xmlns:p14="http://schemas.microsoft.com/office/powerpoint/2010/main" val="38769559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Subtitle Slide v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3137549"/>
            <a:ext cx="10585450" cy="1495794"/>
          </a:xfrm>
          <a:prstGeom prst="rect">
            <a:avLst/>
          </a:prstGeom>
        </p:spPr>
        <p:txBody>
          <a:bodyPr lIns="0" tIns="0" rIns="0" bIns="0" anchor="b" anchorCtr="0">
            <a:spAutoFit/>
          </a:bodyPr>
          <a:lstStyle>
            <a:lvl1pPr marL="0" indent="0">
              <a:buNone/>
              <a:defRPr sz="5400" b="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r>
              <a:rPr lang="et-EE"/>
              <a:t>Tervisekassa PPT presentatsiooni vahepealkiri</a:t>
            </a:r>
          </a:p>
        </p:txBody>
      </p:sp>
    </p:spTree>
    <p:extLst>
      <p:ext uri="{BB962C8B-B14F-4D97-AF65-F5344CB8AC3E}">
        <p14:creationId xmlns:p14="http://schemas.microsoft.com/office/powerpoint/2010/main" val="1446923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v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6E55A08B-1E6C-4134-8A16-E7900A818A67}"/>
              </a:ext>
            </a:extLst>
          </p:cNvPr>
          <p:cNvSpPr>
            <a:spLocks noGrp="1"/>
          </p:cNvSpPr>
          <p:nvPr>
            <p:ph type="body" sz="quarter" idx="11" hasCustomPrompt="1"/>
          </p:nvPr>
        </p:nvSpPr>
        <p:spPr>
          <a:xfrm>
            <a:off x="803275" y="2681103"/>
            <a:ext cx="10585450" cy="1495794"/>
          </a:xfrm>
          <a:prstGeom prst="rect">
            <a:avLst/>
          </a:prstGeom>
        </p:spPr>
        <p:txBody>
          <a:bodyPr lIns="0" tIns="0" rIns="0" bIns="0" anchor="b" anchorCtr="0">
            <a:spAutoFit/>
          </a:bodyPr>
          <a:lstStyle>
            <a:lvl1pPr marL="0" indent="0">
              <a:buNone/>
              <a:defRPr sz="5400" b="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r>
              <a:rPr lang="et-EE"/>
              <a:t>Tervisekassa PPT presentatsiooni pealkiri</a:t>
            </a:r>
          </a:p>
        </p:txBody>
      </p:sp>
      <p:sp>
        <p:nvSpPr>
          <p:cNvPr id="7" name="Text Placeholder 11">
            <a:extLst>
              <a:ext uri="{FF2B5EF4-FFF2-40B4-BE49-F238E27FC236}">
                <a16:creationId xmlns:a16="http://schemas.microsoft.com/office/drawing/2014/main" id="{909A038A-4936-4FEB-AC03-233F622BB339}"/>
              </a:ext>
            </a:extLst>
          </p:cNvPr>
          <p:cNvSpPr>
            <a:spLocks noGrp="1"/>
          </p:cNvSpPr>
          <p:nvPr>
            <p:ph type="body" sz="quarter" idx="12" hasCustomPrompt="1"/>
          </p:nvPr>
        </p:nvSpPr>
        <p:spPr>
          <a:xfrm>
            <a:off x="803275" y="4484793"/>
            <a:ext cx="10585450" cy="387798"/>
          </a:xfrm>
          <a:prstGeom prst="rect">
            <a:avLst/>
          </a:prstGeom>
        </p:spPr>
        <p:txBody>
          <a:bodyPr lIns="0" tIns="0" rIns="0" bIns="0" anchor="t" anchorCtr="0">
            <a:spAutoFit/>
          </a:bodyPr>
          <a:lstStyle>
            <a:lvl1pPr marL="0" indent="0">
              <a:buNone/>
              <a:defRPr sz="2800" b="0">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Alapealkiri</a:t>
            </a:r>
          </a:p>
        </p:txBody>
      </p:sp>
      <p:sp>
        <p:nvSpPr>
          <p:cNvPr id="10" name="Text Placeholder 6">
            <a:extLst>
              <a:ext uri="{FF2B5EF4-FFF2-40B4-BE49-F238E27FC236}">
                <a16:creationId xmlns:a16="http://schemas.microsoft.com/office/drawing/2014/main" id="{3D9508FA-0DD0-4739-B552-0460951B5003}"/>
              </a:ext>
            </a:extLst>
          </p:cNvPr>
          <p:cNvSpPr>
            <a:spLocks noGrp="1"/>
          </p:cNvSpPr>
          <p:nvPr>
            <p:ph type="body" sz="quarter" idx="13" hasCustomPrompt="1"/>
          </p:nvPr>
        </p:nvSpPr>
        <p:spPr>
          <a:xfrm>
            <a:off x="803275" y="5992426"/>
            <a:ext cx="1635125" cy="276999"/>
          </a:xfrm>
          <a:prstGeom prst="rect">
            <a:avLst/>
          </a:prstGeom>
        </p:spPr>
        <p:txBody>
          <a:bodyPr wrap="square" lIns="0" tIns="0" rIns="0" bIns="0" anchor="ctr">
            <a:noAutofit/>
          </a:bodyPr>
          <a:lstStyle>
            <a:lvl1pPr>
              <a:buNone/>
              <a:defRPr sz="2000" b="1">
                <a:solidFill>
                  <a:schemeClr val="tx2"/>
                </a:solidFill>
              </a:defRPr>
            </a:lvl1pPr>
          </a:lstStyle>
          <a:p>
            <a:pPr lvl="0"/>
            <a:fld id="{42F01F8C-6B5C-472E-AC3B-1BF31787A56B}" type="datetime1">
              <a:rPr lang="et-EE" smtClean="0"/>
              <a:t>05.01.2021</a:t>
            </a:fld>
            <a:endParaRPr lang="et-EE"/>
          </a:p>
        </p:txBody>
      </p:sp>
    </p:spTree>
    <p:extLst>
      <p:ext uri="{BB962C8B-B14F-4D97-AF65-F5344CB8AC3E}">
        <p14:creationId xmlns:p14="http://schemas.microsoft.com/office/powerpoint/2010/main" val="14007064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lide v8">
    <p:bg>
      <p:bgPr>
        <a:solidFill>
          <a:schemeClr val="bg1"/>
        </a:solidFill>
        <a:effectLst/>
      </p:bgPr>
    </p:bg>
    <p:spTree>
      <p:nvGrpSpPr>
        <p:cNvPr id="1" name=""/>
        <p:cNvGrpSpPr/>
        <p:nvPr/>
      </p:nvGrpSpPr>
      <p:grpSpPr>
        <a:xfrm>
          <a:off x="0" y="0"/>
          <a:ext cx="0" cy="0"/>
          <a:chOff x="0" y="0"/>
          <a:chExt cx="0" cy="0"/>
        </a:xfrm>
      </p:grpSpPr>
      <p:sp>
        <p:nvSpPr>
          <p:cNvPr id="3" name="Picture Placeholder 2" descr="Taustapildi lisamiseks aktiveeriga taust ja valige menüürealt „Insert“ &gt; „Picture“">
            <a:extLst>
              <a:ext uri="{FF2B5EF4-FFF2-40B4-BE49-F238E27FC236}">
                <a16:creationId xmlns:a16="http://schemas.microsoft.com/office/drawing/2014/main" id="{ED72BA91-E9EF-4998-A625-1F2ADDEF5A30}"/>
              </a:ext>
            </a:extLst>
          </p:cNvPr>
          <p:cNvSpPr>
            <a:spLocks noGrp="1"/>
          </p:cNvSpPr>
          <p:nvPr>
            <p:ph type="pic" sz="quarter" idx="14" hasCustomPrompt="1"/>
          </p:nvPr>
        </p:nvSpPr>
        <p:spPr>
          <a:xfrm>
            <a:off x="0" y="0"/>
            <a:ext cx="12192000" cy="6858000"/>
          </a:xfrm>
          <a:prstGeom prst="rect">
            <a:avLst/>
          </a:prstGeom>
        </p:spPr>
        <p:txBody>
          <a:bodyPr lIns="0" tIns="360000" rIns="0" bIns="0" anchor="t" anchorCtr="0"/>
          <a:lstStyle>
            <a:lvl1pPr algn="ctr">
              <a:lnSpc>
                <a:spcPct val="100000"/>
              </a:lnSpc>
              <a:spcBef>
                <a:spcPts val="0"/>
              </a:spcBef>
              <a:buNone/>
              <a:defRPr sz="1200">
                <a:solidFill>
                  <a:schemeClr val="bg1">
                    <a:lumMod val="85000"/>
                  </a:schemeClr>
                </a:solidFill>
              </a:defRPr>
            </a:lvl1pPr>
          </a:lstStyle>
          <a:p>
            <a:r>
              <a:rPr lang="et-EE"/>
              <a:t>Pildi lisamiseks vajutage ekraani keskel olvat pildiikooni. Teksti värv valige vastavalt pilditoonile.</a:t>
            </a:r>
            <a:br>
              <a:rPr lang="et-EE"/>
            </a:br>
            <a:r>
              <a:rPr lang="et-EE"/>
              <a:t>Kuna ikoon asub pealkirja tekstikasti all, tuleb korraks see eest ära liigutada.</a:t>
            </a:r>
          </a:p>
        </p:txBody>
      </p:sp>
      <p:pic>
        <p:nvPicPr>
          <p:cNvPr id="7" name="Picture 6" descr="Shape&#10;&#10;Description automatically generated with medium confidence">
            <a:extLst>
              <a:ext uri="{FF2B5EF4-FFF2-40B4-BE49-F238E27FC236}">
                <a16:creationId xmlns:a16="http://schemas.microsoft.com/office/drawing/2014/main" id="{7A0506DF-84BF-4E16-A50A-3F78EA72E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97038" y="5662613"/>
            <a:ext cx="2841380" cy="927344"/>
          </a:xfrm>
          <a:prstGeom prst="rect">
            <a:avLst/>
          </a:prstGeom>
        </p:spPr>
      </p:pic>
      <p:sp>
        <p:nvSpPr>
          <p:cNvPr id="10" name="Text Placeholder 11">
            <a:extLst>
              <a:ext uri="{FF2B5EF4-FFF2-40B4-BE49-F238E27FC236}">
                <a16:creationId xmlns:a16="http://schemas.microsoft.com/office/drawing/2014/main" id="{3ADC9D67-7DA9-4E4F-88FB-02CF2BD37332}"/>
              </a:ext>
            </a:extLst>
          </p:cNvPr>
          <p:cNvSpPr>
            <a:spLocks noGrp="1"/>
          </p:cNvSpPr>
          <p:nvPr>
            <p:ph type="body" sz="quarter" idx="11" hasCustomPrompt="1"/>
          </p:nvPr>
        </p:nvSpPr>
        <p:spPr>
          <a:xfrm>
            <a:off x="803275" y="3137549"/>
            <a:ext cx="10585450" cy="1495794"/>
          </a:xfrm>
          <a:prstGeom prst="rect">
            <a:avLst/>
          </a:prstGeom>
        </p:spPr>
        <p:txBody>
          <a:bodyPr lIns="0" tIns="0" rIns="0" bIns="0" anchor="b" anchorCtr="0">
            <a:spAutoFit/>
          </a:bodyPr>
          <a:lstStyle>
            <a:lvl1pPr marL="0" indent="0">
              <a:buNone/>
              <a:defRPr sz="5400" b="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r>
              <a:rPr lang="et-EE"/>
              <a:t>Tervisekassa PPT presentatsiooni vahepealkiri</a:t>
            </a:r>
          </a:p>
        </p:txBody>
      </p:sp>
    </p:spTree>
    <p:extLst>
      <p:ext uri="{BB962C8B-B14F-4D97-AF65-F5344CB8AC3E}">
        <p14:creationId xmlns:p14="http://schemas.microsoft.com/office/powerpoint/2010/main" val="9650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ubtitle Slide v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3137549"/>
            <a:ext cx="10585450" cy="1495794"/>
          </a:xfrm>
          <a:prstGeom prst="rect">
            <a:avLst/>
          </a:prstGeom>
        </p:spPr>
        <p:txBody>
          <a:bodyPr lIns="0" tIns="0" rIns="0" bIns="0" anchor="b" anchorCtr="0">
            <a:spAutoFit/>
          </a:bodyPr>
          <a:lstStyle>
            <a:lvl1pPr marL="0" indent="0">
              <a:buNone/>
              <a:defRPr sz="5400" b="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r>
              <a:rPr lang="et-EE"/>
              <a:t>Tervisekassa PPT presentatsiooni vahepealkiri</a:t>
            </a:r>
          </a:p>
        </p:txBody>
      </p:sp>
    </p:spTree>
    <p:extLst>
      <p:ext uri="{BB962C8B-B14F-4D97-AF65-F5344CB8AC3E}">
        <p14:creationId xmlns:p14="http://schemas.microsoft.com/office/powerpoint/2010/main" val="31239703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ubtitle Slide v10">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3137549"/>
            <a:ext cx="10585450" cy="1495794"/>
          </a:xfrm>
          <a:prstGeom prst="rect">
            <a:avLst/>
          </a:prstGeom>
        </p:spPr>
        <p:txBody>
          <a:bodyPr lIns="0" tIns="0" rIns="0" bIns="0" anchor="b" anchorCtr="0">
            <a:spAutoFit/>
          </a:bodyPr>
          <a:lstStyle>
            <a:lvl1pPr marL="0" indent="0">
              <a:buNone/>
              <a:defRPr sz="5400" b="1">
                <a:solidFill>
                  <a:schemeClr val="accent5"/>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r>
              <a:rPr lang="et-EE"/>
              <a:t>Tervisekassa PPT presentatsiooni vahepealkiri</a:t>
            </a:r>
          </a:p>
        </p:txBody>
      </p:sp>
    </p:spTree>
    <p:extLst>
      <p:ext uri="{BB962C8B-B14F-4D97-AF65-F5344CB8AC3E}">
        <p14:creationId xmlns:p14="http://schemas.microsoft.com/office/powerpoint/2010/main" val="15564656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ubtitle Slide v1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3137549"/>
            <a:ext cx="10585450" cy="1495794"/>
          </a:xfrm>
          <a:prstGeom prst="rect">
            <a:avLst/>
          </a:prstGeom>
        </p:spPr>
        <p:txBody>
          <a:bodyPr lIns="0" tIns="0" rIns="0" bIns="0" anchor="b" anchorCtr="0">
            <a:spAutoFit/>
          </a:bodyPr>
          <a:lstStyle>
            <a:lvl1pPr marL="0" indent="0">
              <a:buNone/>
              <a:defRPr sz="5400" b="1">
                <a:solidFill>
                  <a:schemeClr val="accent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r>
              <a:rPr lang="et-EE"/>
              <a:t>Tervisekassa PPT presentatsiooni vahepealkiri</a:t>
            </a:r>
          </a:p>
        </p:txBody>
      </p:sp>
    </p:spTree>
    <p:extLst>
      <p:ext uri="{BB962C8B-B14F-4D97-AF65-F5344CB8AC3E}">
        <p14:creationId xmlns:p14="http://schemas.microsoft.com/office/powerpoint/2010/main" val="20936011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Quotes Slide v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2389652"/>
            <a:ext cx="10585450" cy="2243691"/>
          </a:xfrm>
          <a:prstGeom prst="rect">
            <a:avLst/>
          </a:prstGeom>
        </p:spPr>
        <p:txBody>
          <a:bodyPr lIns="0" tIns="0" rIns="0" bIns="0" anchor="b" anchorCtr="0">
            <a:spAutoFit/>
          </a:bodyPr>
          <a:lstStyle>
            <a:lvl1pPr marL="0" indent="0">
              <a:buNone/>
              <a:defRPr sz="5400" b="0" i="1">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Mõni mõttetera </a:t>
            </a:r>
            <a:br>
              <a:rPr lang="et-EE"/>
            </a:br>
            <a:r>
              <a:rPr lang="et-EE"/>
              <a:t>või elutarkust täis </a:t>
            </a:r>
            <a:br>
              <a:rPr lang="et-EE"/>
            </a:br>
            <a:r>
              <a:rPr lang="et-EE"/>
              <a:t>tsitaat</a:t>
            </a:r>
          </a:p>
        </p:txBody>
      </p:sp>
    </p:spTree>
    <p:extLst>
      <p:ext uri="{BB962C8B-B14F-4D97-AF65-F5344CB8AC3E}">
        <p14:creationId xmlns:p14="http://schemas.microsoft.com/office/powerpoint/2010/main" val="5614486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Quotes Slide v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2389652"/>
            <a:ext cx="10585450" cy="2243691"/>
          </a:xfrm>
          <a:prstGeom prst="rect">
            <a:avLst/>
          </a:prstGeom>
        </p:spPr>
        <p:txBody>
          <a:bodyPr lIns="0" tIns="0" rIns="0" bIns="0" anchor="b" anchorCtr="0">
            <a:spAutoFit/>
          </a:bodyPr>
          <a:lstStyle>
            <a:lvl1pPr marL="0" indent="0">
              <a:buNone/>
              <a:defRPr sz="5400" b="0" i="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Mõni mõttetera </a:t>
            </a:r>
            <a:br>
              <a:rPr lang="et-EE"/>
            </a:br>
            <a:r>
              <a:rPr lang="et-EE"/>
              <a:t>või elutarkust täis </a:t>
            </a:r>
            <a:br>
              <a:rPr lang="et-EE"/>
            </a:br>
            <a:r>
              <a:rPr lang="et-EE"/>
              <a:t>tsitaat</a:t>
            </a:r>
          </a:p>
        </p:txBody>
      </p:sp>
    </p:spTree>
    <p:extLst>
      <p:ext uri="{BB962C8B-B14F-4D97-AF65-F5344CB8AC3E}">
        <p14:creationId xmlns:p14="http://schemas.microsoft.com/office/powerpoint/2010/main" val="230314797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Quotes Slide v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2389652"/>
            <a:ext cx="10585450" cy="2243691"/>
          </a:xfrm>
          <a:prstGeom prst="rect">
            <a:avLst/>
          </a:prstGeom>
        </p:spPr>
        <p:txBody>
          <a:bodyPr lIns="0" tIns="0" rIns="0" bIns="0" anchor="b" anchorCtr="0">
            <a:spAutoFit/>
          </a:bodyPr>
          <a:lstStyle>
            <a:lvl1pPr marL="0" indent="0">
              <a:buNone/>
              <a:defRPr sz="5400" b="0" i="1">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Mõni mõttetera </a:t>
            </a:r>
            <a:br>
              <a:rPr lang="et-EE"/>
            </a:br>
            <a:r>
              <a:rPr lang="et-EE"/>
              <a:t>või elutarkust täis </a:t>
            </a:r>
            <a:br>
              <a:rPr lang="et-EE"/>
            </a:br>
            <a:r>
              <a:rPr lang="et-EE"/>
              <a:t>tsitaat</a:t>
            </a:r>
          </a:p>
        </p:txBody>
      </p:sp>
    </p:spTree>
    <p:extLst>
      <p:ext uri="{BB962C8B-B14F-4D97-AF65-F5344CB8AC3E}">
        <p14:creationId xmlns:p14="http://schemas.microsoft.com/office/powerpoint/2010/main" val="8183850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Quotes Slide v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2389652"/>
            <a:ext cx="10585450" cy="2243691"/>
          </a:xfrm>
          <a:prstGeom prst="rect">
            <a:avLst/>
          </a:prstGeom>
        </p:spPr>
        <p:txBody>
          <a:bodyPr lIns="0" tIns="0" rIns="0" bIns="0" anchor="b" anchorCtr="0">
            <a:spAutoFit/>
          </a:bodyPr>
          <a:lstStyle>
            <a:lvl1pPr marL="0" indent="0">
              <a:buNone/>
              <a:defRPr sz="5400" b="0" i="1">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Mõni mõttetera </a:t>
            </a:r>
            <a:br>
              <a:rPr lang="et-EE"/>
            </a:br>
            <a:r>
              <a:rPr lang="et-EE"/>
              <a:t>või elutarkust täis </a:t>
            </a:r>
            <a:br>
              <a:rPr lang="et-EE"/>
            </a:br>
            <a:r>
              <a:rPr lang="et-EE"/>
              <a:t>tsitaat</a:t>
            </a:r>
          </a:p>
        </p:txBody>
      </p:sp>
    </p:spTree>
    <p:extLst>
      <p:ext uri="{BB962C8B-B14F-4D97-AF65-F5344CB8AC3E}">
        <p14:creationId xmlns:p14="http://schemas.microsoft.com/office/powerpoint/2010/main" val="37761216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Quotes Slide v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2389652"/>
            <a:ext cx="10585450" cy="2243691"/>
          </a:xfrm>
          <a:prstGeom prst="rect">
            <a:avLst/>
          </a:prstGeom>
        </p:spPr>
        <p:txBody>
          <a:bodyPr lIns="0" tIns="0" rIns="0" bIns="0" anchor="b" anchorCtr="0">
            <a:spAutoFit/>
          </a:bodyPr>
          <a:lstStyle>
            <a:lvl1pPr marL="0" indent="0">
              <a:buNone/>
              <a:defRPr sz="5400" b="0" i="1">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Mõni mõttetera </a:t>
            </a:r>
            <a:br>
              <a:rPr lang="et-EE"/>
            </a:br>
            <a:r>
              <a:rPr lang="et-EE"/>
              <a:t>või elutarkust täis </a:t>
            </a:r>
            <a:br>
              <a:rPr lang="et-EE"/>
            </a:br>
            <a:r>
              <a:rPr lang="et-EE"/>
              <a:t>tsitaat</a:t>
            </a:r>
          </a:p>
        </p:txBody>
      </p:sp>
    </p:spTree>
    <p:extLst>
      <p:ext uri="{BB962C8B-B14F-4D97-AF65-F5344CB8AC3E}">
        <p14:creationId xmlns:p14="http://schemas.microsoft.com/office/powerpoint/2010/main" val="24999792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Quotes Slide v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2389652"/>
            <a:ext cx="10585450" cy="2243691"/>
          </a:xfrm>
          <a:prstGeom prst="rect">
            <a:avLst/>
          </a:prstGeom>
        </p:spPr>
        <p:txBody>
          <a:bodyPr lIns="0" tIns="0" rIns="0" bIns="0" anchor="b" anchorCtr="0">
            <a:spAutoFit/>
          </a:bodyPr>
          <a:lstStyle>
            <a:lvl1pPr marL="0" indent="0">
              <a:lnSpc>
                <a:spcPct val="90000"/>
              </a:lnSpc>
              <a:buNone/>
              <a:defRPr sz="5400" b="0" i="1">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Mõni mõttetera </a:t>
            </a:r>
            <a:br>
              <a:rPr lang="et-EE"/>
            </a:br>
            <a:r>
              <a:rPr lang="et-EE"/>
              <a:t>või elutarkust täis </a:t>
            </a:r>
            <a:br>
              <a:rPr lang="et-EE"/>
            </a:br>
            <a:r>
              <a:rPr lang="et-EE"/>
              <a:t>tsitaat</a:t>
            </a:r>
          </a:p>
        </p:txBody>
      </p:sp>
    </p:spTree>
    <p:extLst>
      <p:ext uri="{BB962C8B-B14F-4D97-AF65-F5344CB8AC3E}">
        <p14:creationId xmlns:p14="http://schemas.microsoft.com/office/powerpoint/2010/main" val="3802203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v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F89DF306-CCDF-41A0-8787-83AAD61EC873}"/>
              </a:ext>
            </a:extLst>
          </p:cNvPr>
          <p:cNvSpPr>
            <a:spLocks noGrp="1"/>
          </p:cNvSpPr>
          <p:nvPr>
            <p:ph type="body" sz="quarter" idx="11" hasCustomPrompt="1"/>
          </p:nvPr>
        </p:nvSpPr>
        <p:spPr>
          <a:xfrm>
            <a:off x="803275" y="2681103"/>
            <a:ext cx="10585450" cy="1495794"/>
          </a:xfrm>
          <a:prstGeom prst="rect">
            <a:avLst/>
          </a:prstGeom>
        </p:spPr>
        <p:txBody>
          <a:bodyPr lIns="0" tIns="0" rIns="0" bIns="0" anchor="b" anchorCtr="0">
            <a:spAutoFit/>
          </a:bodyPr>
          <a:lstStyle>
            <a:lvl1pPr marL="0" indent="0">
              <a:buNone/>
              <a:defRPr sz="5400" b="1">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r>
              <a:rPr lang="et-EE"/>
              <a:t>Tervisekassa PPT presentatsiooni pealkiri</a:t>
            </a:r>
          </a:p>
        </p:txBody>
      </p:sp>
      <p:sp>
        <p:nvSpPr>
          <p:cNvPr id="7" name="Text Placeholder 11">
            <a:extLst>
              <a:ext uri="{FF2B5EF4-FFF2-40B4-BE49-F238E27FC236}">
                <a16:creationId xmlns:a16="http://schemas.microsoft.com/office/drawing/2014/main" id="{11E09707-F5F9-48E4-82E0-2F94DA6D3E91}"/>
              </a:ext>
            </a:extLst>
          </p:cNvPr>
          <p:cNvSpPr>
            <a:spLocks noGrp="1"/>
          </p:cNvSpPr>
          <p:nvPr>
            <p:ph type="body" sz="quarter" idx="12" hasCustomPrompt="1"/>
          </p:nvPr>
        </p:nvSpPr>
        <p:spPr>
          <a:xfrm>
            <a:off x="803275" y="4484793"/>
            <a:ext cx="10585450" cy="387798"/>
          </a:xfrm>
          <a:prstGeom prst="rect">
            <a:avLst/>
          </a:prstGeom>
        </p:spPr>
        <p:txBody>
          <a:bodyPr lIns="0" tIns="0" rIns="0" bIns="0" anchor="t" anchorCtr="0">
            <a:spAutoFit/>
          </a:bodyPr>
          <a:lstStyle>
            <a:lvl1pPr marL="0" indent="0">
              <a:buNone/>
              <a:defRPr sz="2800" b="0">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Alapealkiri</a:t>
            </a:r>
          </a:p>
        </p:txBody>
      </p:sp>
      <p:sp>
        <p:nvSpPr>
          <p:cNvPr id="8" name="Text Placeholder 6">
            <a:extLst>
              <a:ext uri="{FF2B5EF4-FFF2-40B4-BE49-F238E27FC236}">
                <a16:creationId xmlns:a16="http://schemas.microsoft.com/office/drawing/2014/main" id="{2A3878AC-8258-4B0E-A6FB-922B3A23835B}"/>
              </a:ext>
            </a:extLst>
          </p:cNvPr>
          <p:cNvSpPr>
            <a:spLocks noGrp="1"/>
          </p:cNvSpPr>
          <p:nvPr>
            <p:ph type="body" sz="quarter" idx="13" hasCustomPrompt="1"/>
          </p:nvPr>
        </p:nvSpPr>
        <p:spPr>
          <a:xfrm>
            <a:off x="803275" y="5992426"/>
            <a:ext cx="1635125" cy="276999"/>
          </a:xfrm>
          <a:prstGeom prst="rect">
            <a:avLst/>
          </a:prstGeom>
        </p:spPr>
        <p:txBody>
          <a:bodyPr wrap="square" lIns="0" tIns="0" rIns="0" bIns="0" anchor="ctr">
            <a:noAutofit/>
          </a:bodyPr>
          <a:lstStyle>
            <a:lvl1pPr>
              <a:buNone/>
              <a:defRPr sz="2000" b="1">
                <a:solidFill>
                  <a:schemeClr val="bg1"/>
                </a:solidFill>
              </a:defRPr>
            </a:lvl1pPr>
          </a:lstStyle>
          <a:p>
            <a:pPr lvl="0"/>
            <a:fld id="{42F01F8C-6B5C-472E-AC3B-1BF31787A56B}" type="datetime1">
              <a:rPr lang="et-EE" smtClean="0"/>
              <a:t>05.01.2021</a:t>
            </a:fld>
            <a:endParaRPr lang="et-EE"/>
          </a:p>
        </p:txBody>
      </p:sp>
    </p:spTree>
    <p:extLst>
      <p:ext uri="{BB962C8B-B14F-4D97-AF65-F5344CB8AC3E}">
        <p14:creationId xmlns:p14="http://schemas.microsoft.com/office/powerpoint/2010/main" val="38495705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s Slide v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2389652"/>
            <a:ext cx="10585450" cy="2243691"/>
          </a:xfrm>
          <a:prstGeom prst="rect">
            <a:avLst/>
          </a:prstGeom>
        </p:spPr>
        <p:txBody>
          <a:bodyPr lIns="0" tIns="0" rIns="0" bIns="0" anchor="b" anchorCtr="0">
            <a:spAutoFit/>
          </a:bodyPr>
          <a:lstStyle>
            <a:lvl1pPr marL="0" indent="0">
              <a:buNone/>
              <a:defRPr sz="5400" b="0" i="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Mõni mõttetera </a:t>
            </a:r>
            <a:br>
              <a:rPr lang="et-EE"/>
            </a:br>
            <a:r>
              <a:rPr lang="et-EE"/>
              <a:t>või elutarkust täis </a:t>
            </a:r>
            <a:br>
              <a:rPr lang="et-EE"/>
            </a:br>
            <a:r>
              <a:rPr lang="et-EE"/>
              <a:t>tsitaat</a:t>
            </a:r>
          </a:p>
        </p:txBody>
      </p:sp>
    </p:spTree>
    <p:extLst>
      <p:ext uri="{BB962C8B-B14F-4D97-AF65-F5344CB8AC3E}">
        <p14:creationId xmlns:p14="http://schemas.microsoft.com/office/powerpoint/2010/main" val="32787763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Quotes Slide v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2389652"/>
            <a:ext cx="10585450" cy="2243691"/>
          </a:xfrm>
          <a:prstGeom prst="rect">
            <a:avLst/>
          </a:prstGeom>
        </p:spPr>
        <p:txBody>
          <a:bodyPr lIns="0" tIns="0" rIns="0" bIns="0" anchor="b" anchorCtr="0">
            <a:spAutoFit/>
          </a:bodyPr>
          <a:lstStyle>
            <a:lvl1pPr marL="0" indent="0">
              <a:buNone/>
              <a:defRPr sz="5400" b="0" i="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Mõni mõttetera </a:t>
            </a:r>
            <a:br>
              <a:rPr lang="et-EE"/>
            </a:br>
            <a:r>
              <a:rPr lang="et-EE"/>
              <a:t>või elutarkust täis </a:t>
            </a:r>
            <a:br>
              <a:rPr lang="et-EE"/>
            </a:br>
            <a:r>
              <a:rPr lang="et-EE"/>
              <a:t>tsitaat</a:t>
            </a:r>
          </a:p>
        </p:txBody>
      </p:sp>
    </p:spTree>
    <p:extLst>
      <p:ext uri="{BB962C8B-B14F-4D97-AF65-F5344CB8AC3E}">
        <p14:creationId xmlns:p14="http://schemas.microsoft.com/office/powerpoint/2010/main" val="73142767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Quotes Slide v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2389652"/>
            <a:ext cx="10585450" cy="2243691"/>
          </a:xfrm>
          <a:prstGeom prst="rect">
            <a:avLst/>
          </a:prstGeom>
        </p:spPr>
        <p:txBody>
          <a:bodyPr lIns="0" tIns="0" rIns="0" bIns="0" anchor="b" anchorCtr="0">
            <a:spAutoFit/>
          </a:bodyPr>
          <a:lstStyle>
            <a:lvl1pPr marL="0" indent="0">
              <a:buNone/>
              <a:defRPr sz="5400" b="0" i="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Mõni mõttetera </a:t>
            </a:r>
            <a:br>
              <a:rPr lang="et-EE"/>
            </a:br>
            <a:r>
              <a:rPr lang="et-EE"/>
              <a:t>või elutarkust täis </a:t>
            </a:r>
            <a:br>
              <a:rPr lang="et-EE"/>
            </a:br>
            <a:r>
              <a:rPr lang="et-EE"/>
              <a:t>tsitaat</a:t>
            </a:r>
          </a:p>
        </p:txBody>
      </p:sp>
    </p:spTree>
    <p:extLst>
      <p:ext uri="{BB962C8B-B14F-4D97-AF65-F5344CB8AC3E}">
        <p14:creationId xmlns:p14="http://schemas.microsoft.com/office/powerpoint/2010/main" val="171584349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Quotes Slide v10">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2389652"/>
            <a:ext cx="10585450" cy="2243691"/>
          </a:xfrm>
          <a:prstGeom prst="rect">
            <a:avLst/>
          </a:prstGeom>
        </p:spPr>
        <p:txBody>
          <a:bodyPr lIns="0" tIns="0" rIns="0" bIns="0" anchor="b" anchorCtr="0">
            <a:spAutoFit/>
          </a:bodyPr>
          <a:lstStyle>
            <a:lvl1pPr marL="0" indent="0">
              <a:buNone/>
              <a:defRPr sz="5400" b="0" i="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Mõni mõttetera </a:t>
            </a:r>
            <a:br>
              <a:rPr lang="et-EE"/>
            </a:br>
            <a:r>
              <a:rPr lang="et-EE"/>
              <a:t>või elutarkust täis </a:t>
            </a:r>
            <a:br>
              <a:rPr lang="et-EE"/>
            </a:br>
            <a:r>
              <a:rPr lang="et-EE"/>
              <a:t>tsitaat</a:t>
            </a:r>
          </a:p>
        </p:txBody>
      </p:sp>
    </p:spTree>
    <p:extLst>
      <p:ext uri="{BB962C8B-B14F-4D97-AF65-F5344CB8AC3E}">
        <p14:creationId xmlns:p14="http://schemas.microsoft.com/office/powerpoint/2010/main" val="181782951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ontent Slide v1">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1063912"/>
            <a:ext cx="10585450" cy="443198"/>
          </a:xfrm>
          <a:prstGeom prst="rect">
            <a:avLst/>
          </a:prstGeom>
        </p:spPr>
        <p:txBody>
          <a:bodyPr lIns="0" tIns="0" rIns="0" bIns="0" anchor="b" anchorCtr="0">
            <a:spAutoFit/>
          </a:bodyPr>
          <a:lstStyle>
            <a:lvl1pPr marL="0" indent="0">
              <a:buNone/>
              <a:defRPr sz="3200" b="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Sisupealkiri</a:t>
            </a:r>
          </a:p>
        </p:txBody>
      </p:sp>
      <p:sp>
        <p:nvSpPr>
          <p:cNvPr id="3" name="Text Placeholder 11">
            <a:extLst>
              <a:ext uri="{FF2B5EF4-FFF2-40B4-BE49-F238E27FC236}">
                <a16:creationId xmlns:a16="http://schemas.microsoft.com/office/drawing/2014/main" id="{38981C2C-698F-4B91-A1B4-5AF4D1506243}"/>
              </a:ext>
            </a:extLst>
          </p:cNvPr>
          <p:cNvSpPr>
            <a:spLocks noGrp="1"/>
          </p:cNvSpPr>
          <p:nvPr>
            <p:ph type="body" sz="quarter" idx="12" hasCustomPrompt="1"/>
          </p:nvPr>
        </p:nvSpPr>
        <p:spPr>
          <a:xfrm>
            <a:off x="803275" y="1671195"/>
            <a:ext cx="10585450" cy="276999"/>
          </a:xfrm>
          <a:prstGeom prst="rect">
            <a:avLst/>
          </a:prstGeom>
        </p:spPr>
        <p:txBody>
          <a:bodyPr lIns="0" tIns="0" rIns="0" bIns="0" anchor="t" anchorCtr="0">
            <a:spAutoFit/>
          </a:bodyPr>
          <a:lstStyle>
            <a:lvl1pPr marL="0" indent="0">
              <a:buNone/>
              <a:defRPr sz="2000" b="1">
                <a:solidFill>
                  <a:schemeClr val="accent6"/>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Sisu iseloomustav alapealkiri</a:t>
            </a:r>
          </a:p>
        </p:txBody>
      </p:sp>
      <p:sp>
        <p:nvSpPr>
          <p:cNvPr id="5" name="Content Placeholder 4">
            <a:extLst>
              <a:ext uri="{FF2B5EF4-FFF2-40B4-BE49-F238E27FC236}">
                <a16:creationId xmlns:a16="http://schemas.microsoft.com/office/drawing/2014/main" id="{EFF82D98-9874-4F83-8147-2EA1ECD928C0}"/>
              </a:ext>
            </a:extLst>
          </p:cNvPr>
          <p:cNvSpPr>
            <a:spLocks noGrp="1"/>
          </p:cNvSpPr>
          <p:nvPr>
            <p:ph sz="quarter" idx="13"/>
          </p:nvPr>
        </p:nvSpPr>
        <p:spPr>
          <a:xfrm>
            <a:off x="803275" y="2209800"/>
            <a:ext cx="10585450" cy="4027488"/>
          </a:xfrm>
          <a:prstGeom prst="rect">
            <a:avLst/>
          </a:prstGeom>
        </p:spPr>
        <p:txBody>
          <a:bodyPr lIns="0" tIns="0" rIns="0" bIns="0"/>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Tree>
    <p:extLst>
      <p:ext uri="{BB962C8B-B14F-4D97-AF65-F5344CB8AC3E}">
        <p14:creationId xmlns:p14="http://schemas.microsoft.com/office/powerpoint/2010/main" val="187412255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Content Slide v2">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1063912"/>
            <a:ext cx="10585450" cy="443198"/>
          </a:xfrm>
          <a:prstGeom prst="rect">
            <a:avLst/>
          </a:prstGeom>
        </p:spPr>
        <p:txBody>
          <a:bodyPr lIns="0" tIns="0" rIns="0" bIns="0" anchor="b" anchorCtr="0">
            <a:spAutoFit/>
          </a:bodyPr>
          <a:lstStyle>
            <a:lvl1pPr marL="0" indent="0">
              <a:buNone/>
              <a:defRPr sz="3200" b="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Graafiku pealkiri</a:t>
            </a:r>
          </a:p>
        </p:txBody>
      </p:sp>
      <p:sp>
        <p:nvSpPr>
          <p:cNvPr id="3" name="Text Placeholder 11">
            <a:extLst>
              <a:ext uri="{FF2B5EF4-FFF2-40B4-BE49-F238E27FC236}">
                <a16:creationId xmlns:a16="http://schemas.microsoft.com/office/drawing/2014/main" id="{38981C2C-698F-4B91-A1B4-5AF4D1506243}"/>
              </a:ext>
            </a:extLst>
          </p:cNvPr>
          <p:cNvSpPr>
            <a:spLocks noGrp="1"/>
          </p:cNvSpPr>
          <p:nvPr>
            <p:ph type="body" sz="quarter" idx="12" hasCustomPrompt="1"/>
          </p:nvPr>
        </p:nvSpPr>
        <p:spPr>
          <a:xfrm>
            <a:off x="803275" y="1671195"/>
            <a:ext cx="10585450" cy="276999"/>
          </a:xfrm>
          <a:prstGeom prst="rect">
            <a:avLst/>
          </a:prstGeom>
        </p:spPr>
        <p:txBody>
          <a:bodyPr lIns="0" tIns="0" rIns="0" bIns="0" anchor="t" anchorCtr="0">
            <a:spAutoFit/>
          </a:bodyPr>
          <a:lstStyle>
            <a:lvl1pPr marL="0" indent="0">
              <a:buNone/>
              <a:defRPr sz="2000" b="1">
                <a:solidFill>
                  <a:schemeClr val="accent6"/>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Graafiku sisu iseloomustav alapealkiri</a:t>
            </a:r>
          </a:p>
        </p:txBody>
      </p:sp>
      <p:sp>
        <p:nvSpPr>
          <p:cNvPr id="5" name="Content Placeholder 4">
            <a:extLst>
              <a:ext uri="{FF2B5EF4-FFF2-40B4-BE49-F238E27FC236}">
                <a16:creationId xmlns:a16="http://schemas.microsoft.com/office/drawing/2014/main" id="{EFF82D98-9874-4F83-8147-2EA1ECD928C0}"/>
              </a:ext>
            </a:extLst>
          </p:cNvPr>
          <p:cNvSpPr>
            <a:spLocks noGrp="1"/>
          </p:cNvSpPr>
          <p:nvPr>
            <p:ph sz="quarter" idx="13"/>
          </p:nvPr>
        </p:nvSpPr>
        <p:spPr>
          <a:xfrm>
            <a:off x="803275" y="2209800"/>
            <a:ext cx="10585450" cy="4027488"/>
          </a:xfrm>
          <a:prstGeom prst="rect">
            <a:avLst/>
          </a:prstGeom>
        </p:spPr>
        <p:txBody>
          <a:bodyPr lIns="0" tIns="0" rIns="0" bIns="0"/>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Tree>
    <p:extLst>
      <p:ext uri="{BB962C8B-B14F-4D97-AF65-F5344CB8AC3E}">
        <p14:creationId xmlns:p14="http://schemas.microsoft.com/office/powerpoint/2010/main" val="6184831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Content Slide v3">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1063912"/>
            <a:ext cx="5292725" cy="443198"/>
          </a:xfrm>
          <a:prstGeom prst="rect">
            <a:avLst/>
          </a:prstGeom>
        </p:spPr>
        <p:txBody>
          <a:bodyPr wrap="square" lIns="0" tIns="0" rIns="0" bIns="0" anchor="b" anchorCtr="0">
            <a:spAutoFit/>
          </a:bodyPr>
          <a:lstStyle>
            <a:lvl1pPr marL="0" indent="0">
              <a:buNone/>
              <a:defRPr sz="3200" b="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Sisupealkiri</a:t>
            </a:r>
          </a:p>
        </p:txBody>
      </p:sp>
      <p:sp>
        <p:nvSpPr>
          <p:cNvPr id="3" name="Text Placeholder 11">
            <a:extLst>
              <a:ext uri="{FF2B5EF4-FFF2-40B4-BE49-F238E27FC236}">
                <a16:creationId xmlns:a16="http://schemas.microsoft.com/office/drawing/2014/main" id="{38981C2C-698F-4B91-A1B4-5AF4D1506243}"/>
              </a:ext>
            </a:extLst>
          </p:cNvPr>
          <p:cNvSpPr>
            <a:spLocks noGrp="1"/>
          </p:cNvSpPr>
          <p:nvPr>
            <p:ph type="body" sz="quarter" idx="12" hasCustomPrompt="1"/>
          </p:nvPr>
        </p:nvSpPr>
        <p:spPr>
          <a:xfrm>
            <a:off x="803275" y="1671195"/>
            <a:ext cx="5292725" cy="276999"/>
          </a:xfrm>
          <a:prstGeom prst="rect">
            <a:avLst/>
          </a:prstGeom>
        </p:spPr>
        <p:txBody>
          <a:bodyPr wrap="square" lIns="0" tIns="0" rIns="0" bIns="0" anchor="t" anchorCtr="0">
            <a:spAutoFit/>
          </a:bodyPr>
          <a:lstStyle>
            <a:lvl1pPr marL="0" indent="0">
              <a:buNone/>
              <a:defRPr sz="2000" b="1">
                <a:solidFill>
                  <a:schemeClr val="accent6"/>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Sisu iseloomustav alapealkiri</a:t>
            </a:r>
          </a:p>
        </p:txBody>
      </p:sp>
      <p:sp>
        <p:nvSpPr>
          <p:cNvPr id="6" name="Content Placeholder 4">
            <a:extLst>
              <a:ext uri="{FF2B5EF4-FFF2-40B4-BE49-F238E27FC236}">
                <a16:creationId xmlns:a16="http://schemas.microsoft.com/office/drawing/2014/main" id="{1ED9C39C-22A0-455A-8C27-8CF165E312C1}"/>
              </a:ext>
            </a:extLst>
          </p:cNvPr>
          <p:cNvSpPr>
            <a:spLocks noGrp="1"/>
          </p:cNvSpPr>
          <p:nvPr>
            <p:ph sz="quarter" idx="14"/>
          </p:nvPr>
        </p:nvSpPr>
        <p:spPr>
          <a:xfrm>
            <a:off x="803274" y="2238374"/>
            <a:ext cx="5292725" cy="3998913"/>
          </a:xfrm>
          <a:prstGeom prst="rect">
            <a:avLst/>
          </a:prstGeom>
        </p:spPr>
        <p:txBody>
          <a:bodyPr lIns="0" tIns="0" rIns="0" bIns="0"/>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Picture Placeholder 3">
            <a:extLst>
              <a:ext uri="{FF2B5EF4-FFF2-40B4-BE49-F238E27FC236}">
                <a16:creationId xmlns:a16="http://schemas.microsoft.com/office/drawing/2014/main" id="{ED98C728-8AB0-41F7-B5EA-DE5573196362}"/>
              </a:ext>
            </a:extLst>
          </p:cNvPr>
          <p:cNvSpPr>
            <a:spLocks noGrp="1"/>
          </p:cNvSpPr>
          <p:nvPr>
            <p:ph type="pic" sz="quarter" idx="15"/>
          </p:nvPr>
        </p:nvSpPr>
        <p:spPr>
          <a:xfrm>
            <a:off x="6899275" y="0"/>
            <a:ext cx="5292725" cy="6858000"/>
          </a:xfrm>
          <a:prstGeom prst="rect">
            <a:avLst/>
          </a:prstGeom>
        </p:spPr>
        <p:txBody>
          <a:bodyPr anchor="ctr" anchorCtr="0"/>
          <a:lstStyle>
            <a:lvl1pPr algn="ctr">
              <a:buNone/>
              <a:defRPr>
                <a:solidFill>
                  <a:schemeClr val="bg1">
                    <a:lumMod val="95000"/>
                  </a:schemeClr>
                </a:solidFill>
              </a:defRPr>
            </a:lvl1pPr>
          </a:lstStyle>
          <a:p>
            <a:endParaRPr lang="et-EE"/>
          </a:p>
        </p:txBody>
      </p:sp>
    </p:spTree>
    <p:extLst>
      <p:ext uri="{BB962C8B-B14F-4D97-AF65-F5344CB8AC3E}">
        <p14:creationId xmlns:p14="http://schemas.microsoft.com/office/powerpoint/2010/main" val="130819898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ontent Slide v4">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1063912"/>
            <a:ext cx="10585450" cy="443198"/>
          </a:xfrm>
          <a:prstGeom prst="rect">
            <a:avLst/>
          </a:prstGeom>
        </p:spPr>
        <p:txBody>
          <a:bodyPr lIns="0" tIns="0" rIns="0" bIns="0" anchor="b" anchorCtr="0">
            <a:spAutoFit/>
          </a:bodyPr>
          <a:lstStyle>
            <a:lvl1pPr marL="0" indent="0">
              <a:buNone/>
              <a:defRPr sz="3200" b="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Sisupealkiri</a:t>
            </a:r>
          </a:p>
        </p:txBody>
      </p:sp>
      <p:sp>
        <p:nvSpPr>
          <p:cNvPr id="3" name="Text Placeholder 11">
            <a:extLst>
              <a:ext uri="{FF2B5EF4-FFF2-40B4-BE49-F238E27FC236}">
                <a16:creationId xmlns:a16="http://schemas.microsoft.com/office/drawing/2014/main" id="{38981C2C-698F-4B91-A1B4-5AF4D1506243}"/>
              </a:ext>
            </a:extLst>
          </p:cNvPr>
          <p:cNvSpPr>
            <a:spLocks noGrp="1"/>
          </p:cNvSpPr>
          <p:nvPr>
            <p:ph type="body" sz="quarter" idx="12" hasCustomPrompt="1"/>
          </p:nvPr>
        </p:nvSpPr>
        <p:spPr>
          <a:xfrm>
            <a:off x="803275" y="1671195"/>
            <a:ext cx="10585450" cy="276999"/>
          </a:xfrm>
          <a:prstGeom prst="rect">
            <a:avLst/>
          </a:prstGeom>
        </p:spPr>
        <p:txBody>
          <a:bodyPr lIns="0" tIns="0" rIns="0" bIns="0" anchor="t" anchorCtr="0">
            <a:spAutoFit/>
          </a:bodyPr>
          <a:lstStyle>
            <a:lvl1pPr marL="0" indent="0">
              <a:buNone/>
              <a:defRPr sz="2000" b="1">
                <a:solidFill>
                  <a:schemeClr val="accent3"/>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Sisu iseloomustav alapealkiri</a:t>
            </a:r>
          </a:p>
        </p:txBody>
      </p:sp>
      <p:sp>
        <p:nvSpPr>
          <p:cNvPr id="5" name="Content Placeholder 4">
            <a:extLst>
              <a:ext uri="{FF2B5EF4-FFF2-40B4-BE49-F238E27FC236}">
                <a16:creationId xmlns:a16="http://schemas.microsoft.com/office/drawing/2014/main" id="{EFF82D98-9874-4F83-8147-2EA1ECD928C0}"/>
              </a:ext>
            </a:extLst>
          </p:cNvPr>
          <p:cNvSpPr>
            <a:spLocks noGrp="1"/>
          </p:cNvSpPr>
          <p:nvPr>
            <p:ph sz="quarter" idx="13"/>
          </p:nvPr>
        </p:nvSpPr>
        <p:spPr>
          <a:xfrm>
            <a:off x="803275" y="2209800"/>
            <a:ext cx="10585450" cy="4027488"/>
          </a:xfrm>
          <a:prstGeom prst="rect">
            <a:avLst/>
          </a:prstGeom>
        </p:spPr>
        <p:txBody>
          <a:bodyPr lIns="0" tIns="0" rIns="0" bIns="0"/>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Tree>
    <p:extLst>
      <p:ext uri="{BB962C8B-B14F-4D97-AF65-F5344CB8AC3E}">
        <p14:creationId xmlns:p14="http://schemas.microsoft.com/office/powerpoint/2010/main" val="3069898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ontent Slide v5">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1063912"/>
            <a:ext cx="10585450" cy="443198"/>
          </a:xfrm>
          <a:prstGeom prst="rect">
            <a:avLst/>
          </a:prstGeom>
        </p:spPr>
        <p:txBody>
          <a:bodyPr lIns="0" tIns="0" rIns="0" bIns="0" anchor="b" anchorCtr="0">
            <a:spAutoFit/>
          </a:bodyPr>
          <a:lstStyle>
            <a:lvl1pPr marL="0" indent="0">
              <a:buNone/>
              <a:defRPr sz="3200" b="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Graafiku pealkiri</a:t>
            </a:r>
          </a:p>
        </p:txBody>
      </p:sp>
      <p:sp>
        <p:nvSpPr>
          <p:cNvPr id="3" name="Text Placeholder 11">
            <a:extLst>
              <a:ext uri="{FF2B5EF4-FFF2-40B4-BE49-F238E27FC236}">
                <a16:creationId xmlns:a16="http://schemas.microsoft.com/office/drawing/2014/main" id="{38981C2C-698F-4B91-A1B4-5AF4D1506243}"/>
              </a:ext>
            </a:extLst>
          </p:cNvPr>
          <p:cNvSpPr>
            <a:spLocks noGrp="1"/>
          </p:cNvSpPr>
          <p:nvPr>
            <p:ph type="body" sz="quarter" idx="12" hasCustomPrompt="1"/>
          </p:nvPr>
        </p:nvSpPr>
        <p:spPr>
          <a:xfrm>
            <a:off x="803275" y="1671195"/>
            <a:ext cx="10585450" cy="276999"/>
          </a:xfrm>
          <a:prstGeom prst="rect">
            <a:avLst/>
          </a:prstGeom>
        </p:spPr>
        <p:txBody>
          <a:bodyPr lIns="0" tIns="0" rIns="0" bIns="0" anchor="t" anchorCtr="0">
            <a:spAutoFit/>
          </a:bodyPr>
          <a:lstStyle>
            <a:lvl1pPr marL="0" indent="0">
              <a:buNone/>
              <a:defRPr sz="2000" b="1">
                <a:solidFill>
                  <a:schemeClr val="accent3"/>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Graafiku sisu iseloomustav alapealkiri</a:t>
            </a:r>
          </a:p>
        </p:txBody>
      </p:sp>
      <p:sp>
        <p:nvSpPr>
          <p:cNvPr id="5" name="Content Placeholder 4">
            <a:extLst>
              <a:ext uri="{FF2B5EF4-FFF2-40B4-BE49-F238E27FC236}">
                <a16:creationId xmlns:a16="http://schemas.microsoft.com/office/drawing/2014/main" id="{EFF82D98-9874-4F83-8147-2EA1ECD928C0}"/>
              </a:ext>
            </a:extLst>
          </p:cNvPr>
          <p:cNvSpPr>
            <a:spLocks noGrp="1"/>
          </p:cNvSpPr>
          <p:nvPr>
            <p:ph sz="quarter" idx="13"/>
          </p:nvPr>
        </p:nvSpPr>
        <p:spPr>
          <a:xfrm>
            <a:off x="803275" y="2209800"/>
            <a:ext cx="10585450" cy="4027488"/>
          </a:xfrm>
          <a:prstGeom prst="rect">
            <a:avLst/>
          </a:prstGeom>
        </p:spPr>
        <p:txBody>
          <a:bodyPr lIns="0" tIns="0" rIns="0" bIns="0"/>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Tree>
    <p:extLst>
      <p:ext uri="{BB962C8B-B14F-4D97-AF65-F5344CB8AC3E}">
        <p14:creationId xmlns:p14="http://schemas.microsoft.com/office/powerpoint/2010/main" val="86139777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ontent Slide 6">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6095999" y="1063912"/>
            <a:ext cx="5292725" cy="443198"/>
          </a:xfrm>
          <a:prstGeom prst="rect">
            <a:avLst/>
          </a:prstGeom>
        </p:spPr>
        <p:txBody>
          <a:bodyPr wrap="square" lIns="0" tIns="0" rIns="0" bIns="0" anchor="b" anchorCtr="0">
            <a:spAutoFit/>
          </a:bodyPr>
          <a:lstStyle>
            <a:lvl1pPr marL="0" indent="0">
              <a:buNone/>
              <a:defRPr sz="3200" b="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Sisupealkiri</a:t>
            </a:r>
          </a:p>
        </p:txBody>
      </p:sp>
      <p:sp>
        <p:nvSpPr>
          <p:cNvPr id="3" name="Text Placeholder 11">
            <a:extLst>
              <a:ext uri="{FF2B5EF4-FFF2-40B4-BE49-F238E27FC236}">
                <a16:creationId xmlns:a16="http://schemas.microsoft.com/office/drawing/2014/main" id="{38981C2C-698F-4B91-A1B4-5AF4D1506243}"/>
              </a:ext>
            </a:extLst>
          </p:cNvPr>
          <p:cNvSpPr>
            <a:spLocks noGrp="1"/>
          </p:cNvSpPr>
          <p:nvPr>
            <p:ph type="body" sz="quarter" idx="12" hasCustomPrompt="1"/>
          </p:nvPr>
        </p:nvSpPr>
        <p:spPr>
          <a:xfrm>
            <a:off x="6095999" y="1671195"/>
            <a:ext cx="5292725" cy="276999"/>
          </a:xfrm>
          <a:prstGeom prst="rect">
            <a:avLst/>
          </a:prstGeom>
        </p:spPr>
        <p:txBody>
          <a:bodyPr wrap="square" lIns="0" tIns="0" rIns="0" bIns="0" anchor="t" anchorCtr="0">
            <a:spAutoFit/>
          </a:bodyPr>
          <a:lstStyle>
            <a:lvl1pPr marL="0" indent="0">
              <a:buNone/>
              <a:defRPr sz="2000" b="1">
                <a:solidFill>
                  <a:schemeClr val="accent3"/>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Sisu iseloomustav alapealkiri</a:t>
            </a:r>
          </a:p>
        </p:txBody>
      </p:sp>
      <p:sp>
        <p:nvSpPr>
          <p:cNvPr id="6" name="Content Placeholder 4">
            <a:extLst>
              <a:ext uri="{FF2B5EF4-FFF2-40B4-BE49-F238E27FC236}">
                <a16:creationId xmlns:a16="http://schemas.microsoft.com/office/drawing/2014/main" id="{1ED9C39C-22A0-455A-8C27-8CF165E312C1}"/>
              </a:ext>
            </a:extLst>
          </p:cNvPr>
          <p:cNvSpPr>
            <a:spLocks noGrp="1"/>
          </p:cNvSpPr>
          <p:nvPr>
            <p:ph sz="quarter" idx="14"/>
          </p:nvPr>
        </p:nvSpPr>
        <p:spPr>
          <a:xfrm>
            <a:off x="6095998" y="2238374"/>
            <a:ext cx="5292725" cy="3998913"/>
          </a:xfrm>
          <a:prstGeom prst="rect">
            <a:avLst/>
          </a:prstGeom>
        </p:spPr>
        <p:txBody>
          <a:bodyPr lIns="0" tIns="0" rIns="0" bIns="0"/>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Picture Placeholder 3">
            <a:extLst>
              <a:ext uri="{FF2B5EF4-FFF2-40B4-BE49-F238E27FC236}">
                <a16:creationId xmlns:a16="http://schemas.microsoft.com/office/drawing/2014/main" id="{ED98C728-8AB0-41F7-B5EA-DE5573196362}"/>
              </a:ext>
            </a:extLst>
          </p:cNvPr>
          <p:cNvSpPr>
            <a:spLocks noGrp="1"/>
          </p:cNvSpPr>
          <p:nvPr>
            <p:ph type="pic" sz="quarter" idx="15"/>
          </p:nvPr>
        </p:nvSpPr>
        <p:spPr>
          <a:xfrm>
            <a:off x="0" y="0"/>
            <a:ext cx="5292725" cy="6858000"/>
          </a:xfrm>
          <a:prstGeom prst="rect">
            <a:avLst/>
          </a:prstGeom>
        </p:spPr>
        <p:txBody>
          <a:bodyPr anchor="ctr" anchorCtr="0"/>
          <a:lstStyle>
            <a:lvl1pPr algn="ctr">
              <a:buNone/>
              <a:defRPr>
                <a:solidFill>
                  <a:schemeClr val="bg1">
                    <a:lumMod val="95000"/>
                  </a:schemeClr>
                </a:solidFill>
              </a:defRPr>
            </a:lvl1pPr>
          </a:lstStyle>
          <a:p>
            <a:endParaRPr lang="et-EE"/>
          </a:p>
        </p:txBody>
      </p:sp>
    </p:spTree>
    <p:extLst>
      <p:ext uri="{BB962C8B-B14F-4D97-AF65-F5344CB8AC3E}">
        <p14:creationId xmlns:p14="http://schemas.microsoft.com/office/powerpoint/2010/main" val="25698841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v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F8150444-6954-4AFD-850E-F25993D0BBF0}"/>
              </a:ext>
            </a:extLst>
          </p:cNvPr>
          <p:cNvSpPr>
            <a:spLocks noGrp="1"/>
          </p:cNvSpPr>
          <p:nvPr>
            <p:ph type="body" sz="quarter" idx="11" hasCustomPrompt="1"/>
          </p:nvPr>
        </p:nvSpPr>
        <p:spPr>
          <a:xfrm>
            <a:off x="803275" y="2681103"/>
            <a:ext cx="10585450" cy="1495794"/>
          </a:xfrm>
          <a:prstGeom prst="rect">
            <a:avLst/>
          </a:prstGeom>
        </p:spPr>
        <p:txBody>
          <a:bodyPr lIns="0" tIns="0" rIns="0" bIns="0" anchor="b" anchorCtr="0">
            <a:spAutoFit/>
          </a:bodyPr>
          <a:lstStyle>
            <a:lvl1pPr marL="0" indent="0">
              <a:buNone/>
              <a:defRPr sz="5400" b="1">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r>
              <a:rPr lang="et-EE"/>
              <a:t>Tervisekassa PPT presentatsiooni pealkiri</a:t>
            </a:r>
          </a:p>
        </p:txBody>
      </p:sp>
      <p:sp>
        <p:nvSpPr>
          <p:cNvPr id="7" name="Text Placeholder 11">
            <a:extLst>
              <a:ext uri="{FF2B5EF4-FFF2-40B4-BE49-F238E27FC236}">
                <a16:creationId xmlns:a16="http://schemas.microsoft.com/office/drawing/2014/main" id="{E2307B05-13AB-401E-9221-3E1EA8BE0D57}"/>
              </a:ext>
            </a:extLst>
          </p:cNvPr>
          <p:cNvSpPr>
            <a:spLocks noGrp="1"/>
          </p:cNvSpPr>
          <p:nvPr>
            <p:ph type="body" sz="quarter" idx="12" hasCustomPrompt="1"/>
          </p:nvPr>
        </p:nvSpPr>
        <p:spPr>
          <a:xfrm>
            <a:off x="803275" y="4484793"/>
            <a:ext cx="10585450" cy="387798"/>
          </a:xfrm>
          <a:prstGeom prst="rect">
            <a:avLst/>
          </a:prstGeom>
        </p:spPr>
        <p:txBody>
          <a:bodyPr lIns="0" tIns="0" rIns="0" bIns="0" anchor="t" anchorCtr="0">
            <a:spAutoFit/>
          </a:bodyPr>
          <a:lstStyle>
            <a:lvl1pPr marL="0" indent="0">
              <a:buNone/>
              <a:defRPr sz="2800" b="0">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Alapealkiri</a:t>
            </a:r>
          </a:p>
        </p:txBody>
      </p:sp>
      <p:sp>
        <p:nvSpPr>
          <p:cNvPr id="8" name="Text Placeholder 6">
            <a:extLst>
              <a:ext uri="{FF2B5EF4-FFF2-40B4-BE49-F238E27FC236}">
                <a16:creationId xmlns:a16="http://schemas.microsoft.com/office/drawing/2014/main" id="{DAB5CC2F-F2FF-4FC9-912B-47176EBC23EE}"/>
              </a:ext>
            </a:extLst>
          </p:cNvPr>
          <p:cNvSpPr>
            <a:spLocks noGrp="1"/>
          </p:cNvSpPr>
          <p:nvPr>
            <p:ph type="body" sz="quarter" idx="13" hasCustomPrompt="1"/>
          </p:nvPr>
        </p:nvSpPr>
        <p:spPr>
          <a:xfrm>
            <a:off x="803275" y="5992426"/>
            <a:ext cx="1635125" cy="276999"/>
          </a:xfrm>
          <a:prstGeom prst="rect">
            <a:avLst/>
          </a:prstGeom>
        </p:spPr>
        <p:txBody>
          <a:bodyPr wrap="square" lIns="0" tIns="0" rIns="0" bIns="0" anchor="ctr">
            <a:noAutofit/>
          </a:bodyPr>
          <a:lstStyle>
            <a:lvl1pPr>
              <a:buNone/>
              <a:defRPr sz="2000" b="1">
                <a:solidFill>
                  <a:schemeClr val="bg1"/>
                </a:solidFill>
              </a:defRPr>
            </a:lvl1pPr>
          </a:lstStyle>
          <a:p>
            <a:pPr lvl="0"/>
            <a:fld id="{42F01F8C-6B5C-472E-AC3B-1BF31787A56B}" type="datetime1">
              <a:rPr lang="et-EE" smtClean="0"/>
              <a:t>05.01.2021</a:t>
            </a:fld>
            <a:endParaRPr lang="et-EE"/>
          </a:p>
        </p:txBody>
      </p:sp>
    </p:spTree>
    <p:extLst>
      <p:ext uri="{BB962C8B-B14F-4D97-AF65-F5344CB8AC3E}">
        <p14:creationId xmlns:p14="http://schemas.microsoft.com/office/powerpoint/2010/main" val="21151913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ontent Slide v7">
    <p:bg>
      <p:bgPr>
        <a:solidFill>
          <a:schemeClr val="bg1"/>
        </a:solid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1063912"/>
            <a:ext cx="5292725" cy="443198"/>
          </a:xfrm>
          <a:prstGeom prst="rect">
            <a:avLst/>
          </a:prstGeom>
        </p:spPr>
        <p:txBody>
          <a:bodyPr wrap="square" lIns="0" tIns="0" rIns="0" bIns="0" anchor="b" anchorCtr="0">
            <a:spAutoFit/>
          </a:bodyPr>
          <a:lstStyle>
            <a:lvl1pPr marL="0" indent="0">
              <a:buNone/>
              <a:defRPr sz="3200" b="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Sisupealkiri</a:t>
            </a:r>
          </a:p>
        </p:txBody>
      </p:sp>
      <p:sp>
        <p:nvSpPr>
          <p:cNvPr id="3" name="Text Placeholder 11">
            <a:extLst>
              <a:ext uri="{FF2B5EF4-FFF2-40B4-BE49-F238E27FC236}">
                <a16:creationId xmlns:a16="http://schemas.microsoft.com/office/drawing/2014/main" id="{38981C2C-698F-4B91-A1B4-5AF4D1506243}"/>
              </a:ext>
            </a:extLst>
          </p:cNvPr>
          <p:cNvSpPr>
            <a:spLocks noGrp="1"/>
          </p:cNvSpPr>
          <p:nvPr>
            <p:ph type="body" sz="quarter" idx="12" hasCustomPrompt="1"/>
          </p:nvPr>
        </p:nvSpPr>
        <p:spPr>
          <a:xfrm>
            <a:off x="803275" y="1671195"/>
            <a:ext cx="5292725" cy="276999"/>
          </a:xfrm>
          <a:prstGeom prst="rect">
            <a:avLst/>
          </a:prstGeom>
        </p:spPr>
        <p:txBody>
          <a:bodyPr wrap="square" lIns="0" tIns="0" rIns="0" bIns="0" anchor="t" anchorCtr="0">
            <a:spAutoFit/>
          </a:bodyPr>
          <a:lstStyle>
            <a:lvl1pPr marL="0" indent="0">
              <a:buNone/>
              <a:defRPr sz="2000" b="1">
                <a:solidFill>
                  <a:schemeClr val="accent3"/>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Sisu iseloomustav alapealkiri</a:t>
            </a:r>
          </a:p>
        </p:txBody>
      </p:sp>
      <p:sp>
        <p:nvSpPr>
          <p:cNvPr id="6" name="Content Placeholder 4">
            <a:extLst>
              <a:ext uri="{FF2B5EF4-FFF2-40B4-BE49-F238E27FC236}">
                <a16:creationId xmlns:a16="http://schemas.microsoft.com/office/drawing/2014/main" id="{1ED9C39C-22A0-455A-8C27-8CF165E312C1}"/>
              </a:ext>
            </a:extLst>
          </p:cNvPr>
          <p:cNvSpPr>
            <a:spLocks noGrp="1"/>
          </p:cNvSpPr>
          <p:nvPr>
            <p:ph sz="quarter" idx="14"/>
          </p:nvPr>
        </p:nvSpPr>
        <p:spPr>
          <a:xfrm>
            <a:off x="803274" y="2238374"/>
            <a:ext cx="5292725" cy="3998913"/>
          </a:xfrm>
          <a:prstGeom prst="rect">
            <a:avLst/>
          </a:prstGeom>
        </p:spPr>
        <p:txBody>
          <a:bodyPr lIns="0" tIns="0" rIns="0" bIns="0"/>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
        <p:nvSpPr>
          <p:cNvPr id="4" name="Picture Placeholder 3">
            <a:extLst>
              <a:ext uri="{FF2B5EF4-FFF2-40B4-BE49-F238E27FC236}">
                <a16:creationId xmlns:a16="http://schemas.microsoft.com/office/drawing/2014/main" id="{ED98C728-8AB0-41F7-B5EA-DE5573196362}"/>
              </a:ext>
            </a:extLst>
          </p:cNvPr>
          <p:cNvSpPr>
            <a:spLocks noGrp="1"/>
          </p:cNvSpPr>
          <p:nvPr>
            <p:ph type="pic" sz="quarter" idx="15"/>
          </p:nvPr>
        </p:nvSpPr>
        <p:spPr>
          <a:xfrm>
            <a:off x="6899275" y="0"/>
            <a:ext cx="5292725" cy="6858000"/>
          </a:xfrm>
          <a:prstGeom prst="rect">
            <a:avLst/>
          </a:prstGeom>
        </p:spPr>
        <p:txBody>
          <a:bodyPr anchor="ctr" anchorCtr="0"/>
          <a:lstStyle>
            <a:lvl1pPr algn="ctr">
              <a:buNone/>
              <a:defRPr>
                <a:solidFill>
                  <a:schemeClr val="bg1">
                    <a:lumMod val="95000"/>
                  </a:schemeClr>
                </a:solidFill>
              </a:defRPr>
            </a:lvl1pPr>
          </a:lstStyle>
          <a:p>
            <a:endParaRPr lang="et-EE"/>
          </a:p>
        </p:txBody>
      </p:sp>
    </p:spTree>
    <p:extLst>
      <p:ext uri="{BB962C8B-B14F-4D97-AF65-F5344CB8AC3E}">
        <p14:creationId xmlns:p14="http://schemas.microsoft.com/office/powerpoint/2010/main" val="29071386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ontent Slide v8 - Empty">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809160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Content Slide v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1063912"/>
            <a:ext cx="10585450" cy="443198"/>
          </a:xfrm>
          <a:prstGeom prst="rect">
            <a:avLst/>
          </a:prstGeom>
        </p:spPr>
        <p:txBody>
          <a:bodyPr lIns="0" tIns="0" rIns="0" bIns="0" anchor="b" anchorCtr="0">
            <a:spAutoFit/>
          </a:bodyPr>
          <a:lstStyle>
            <a:lvl1pPr marL="0" indent="0">
              <a:buNone/>
              <a:defRPr sz="3200" b="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Sisupealkiri</a:t>
            </a:r>
          </a:p>
        </p:txBody>
      </p:sp>
      <p:sp>
        <p:nvSpPr>
          <p:cNvPr id="3" name="Text Placeholder 11">
            <a:extLst>
              <a:ext uri="{FF2B5EF4-FFF2-40B4-BE49-F238E27FC236}">
                <a16:creationId xmlns:a16="http://schemas.microsoft.com/office/drawing/2014/main" id="{38981C2C-698F-4B91-A1B4-5AF4D1506243}"/>
              </a:ext>
            </a:extLst>
          </p:cNvPr>
          <p:cNvSpPr>
            <a:spLocks noGrp="1"/>
          </p:cNvSpPr>
          <p:nvPr>
            <p:ph type="body" sz="quarter" idx="12" hasCustomPrompt="1"/>
          </p:nvPr>
        </p:nvSpPr>
        <p:spPr>
          <a:xfrm>
            <a:off x="803275" y="1671195"/>
            <a:ext cx="10585450" cy="276999"/>
          </a:xfrm>
          <a:prstGeom prst="rect">
            <a:avLst/>
          </a:prstGeom>
        </p:spPr>
        <p:txBody>
          <a:bodyPr lIns="0" tIns="0" rIns="0" bIns="0" anchor="t" anchorCtr="0">
            <a:spAutoFit/>
          </a:bodyPr>
          <a:lstStyle>
            <a:lvl1pPr marL="0" indent="0">
              <a:buNone/>
              <a:defRPr sz="2000" b="1">
                <a:solidFill>
                  <a:schemeClr val="accent6"/>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Sisu iseloomustav alapealkiri</a:t>
            </a:r>
          </a:p>
        </p:txBody>
      </p:sp>
      <p:sp>
        <p:nvSpPr>
          <p:cNvPr id="5" name="Content Placeholder 4">
            <a:extLst>
              <a:ext uri="{FF2B5EF4-FFF2-40B4-BE49-F238E27FC236}">
                <a16:creationId xmlns:a16="http://schemas.microsoft.com/office/drawing/2014/main" id="{EFF82D98-9874-4F83-8147-2EA1ECD928C0}"/>
              </a:ext>
            </a:extLst>
          </p:cNvPr>
          <p:cNvSpPr>
            <a:spLocks noGrp="1"/>
          </p:cNvSpPr>
          <p:nvPr>
            <p:ph sz="quarter" idx="13"/>
          </p:nvPr>
        </p:nvSpPr>
        <p:spPr>
          <a:xfrm>
            <a:off x="803275" y="2209800"/>
            <a:ext cx="10585450" cy="3672000"/>
          </a:xfrm>
          <a:prstGeom prst="rect">
            <a:avLst/>
          </a:prstGeom>
        </p:spPr>
        <p:txBody>
          <a:bodyPr lIns="0" tIns="0" rIns="0" bIns="0"/>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Tree>
    <p:extLst>
      <p:ext uri="{BB962C8B-B14F-4D97-AF65-F5344CB8AC3E}">
        <p14:creationId xmlns:p14="http://schemas.microsoft.com/office/powerpoint/2010/main" val="240524425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Content Slide v10">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1063912"/>
            <a:ext cx="10585450" cy="443198"/>
          </a:xfrm>
          <a:prstGeom prst="rect">
            <a:avLst/>
          </a:prstGeom>
        </p:spPr>
        <p:txBody>
          <a:bodyPr lIns="0" tIns="0" rIns="0" bIns="0" anchor="b" anchorCtr="0">
            <a:spAutoFit/>
          </a:bodyPr>
          <a:lstStyle>
            <a:lvl1pPr marL="0" indent="0">
              <a:buNone/>
              <a:defRPr sz="3200" b="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Sisupealkiri</a:t>
            </a:r>
          </a:p>
        </p:txBody>
      </p:sp>
      <p:sp>
        <p:nvSpPr>
          <p:cNvPr id="3" name="Text Placeholder 11">
            <a:extLst>
              <a:ext uri="{FF2B5EF4-FFF2-40B4-BE49-F238E27FC236}">
                <a16:creationId xmlns:a16="http://schemas.microsoft.com/office/drawing/2014/main" id="{38981C2C-698F-4B91-A1B4-5AF4D1506243}"/>
              </a:ext>
            </a:extLst>
          </p:cNvPr>
          <p:cNvSpPr>
            <a:spLocks noGrp="1"/>
          </p:cNvSpPr>
          <p:nvPr>
            <p:ph type="body" sz="quarter" idx="12" hasCustomPrompt="1"/>
          </p:nvPr>
        </p:nvSpPr>
        <p:spPr>
          <a:xfrm>
            <a:off x="803275" y="1671195"/>
            <a:ext cx="10585450" cy="276999"/>
          </a:xfrm>
          <a:prstGeom prst="rect">
            <a:avLst/>
          </a:prstGeom>
        </p:spPr>
        <p:txBody>
          <a:bodyPr lIns="0" tIns="0" rIns="0" bIns="0" anchor="t" anchorCtr="0">
            <a:spAutoFit/>
          </a:bodyPr>
          <a:lstStyle>
            <a:lvl1pPr marL="0" indent="0">
              <a:buNone/>
              <a:defRPr sz="2000" b="1">
                <a:solidFill>
                  <a:schemeClr val="accent6"/>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Sisu iseloomustav alapealkiri</a:t>
            </a:r>
          </a:p>
        </p:txBody>
      </p:sp>
      <p:sp>
        <p:nvSpPr>
          <p:cNvPr id="5" name="Content Placeholder 4">
            <a:extLst>
              <a:ext uri="{FF2B5EF4-FFF2-40B4-BE49-F238E27FC236}">
                <a16:creationId xmlns:a16="http://schemas.microsoft.com/office/drawing/2014/main" id="{EFF82D98-9874-4F83-8147-2EA1ECD928C0}"/>
              </a:ext>
            </a:extLst>
          </p:cNvPr>
          <p:cNvSpPr>
            <a:spLocks noGrp="1"/>
          </p:cNvSpPr>
          <p:nvPr>
            <p:ph sz="quarter" idx="13"/>
          </p:nvPr>
        </p:nvSpPr>
        <p:spPr>
          <a:xfrm>
            <a:off x="803275" y="2209800"/>
            <a:ext cx="10585450" cy="3672000"/>
          </a:xfrm>
          <a:prstGeom prst="rect">
            <a:avLst/>
          </a:prstGeom>
        </p:spPr>
        <p:txBody>
          <a:bodyPr lIns="0" tIns="0" rIns="0" bIns="0"/>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Tree>
    <p:extLst>
      <p:ext uri="{BB962C8B-B14F-4D97-AF65-F5344CB8AC3E}">
        <p14:creationId xmlns:p14="http://schemas.microsoft.com/office/powerpoint/2010/main" val="174509133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Content Slide v1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1063912"/>
            <a:ext cx="10585450" cy="443198"/>
          </a:xfrm>
          <a:prstGeom prst="rect">
            <a:avLst/>
          </a:prstGeom>
        </p:spPr>
        <p:txBody>
          <a:bodyPr lIns="0" tIns="0" rIns="0" bIns="0" anchor="b" anchorCtr="0">
            <a:spAutoFit/>
          </a:bodyPr>
          <a:lstStyle>
            <a:lvl1pPr marL="0" indent="0">
              <a:buNone/>
              <a:defRPr sz="3200" b="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Sisupealkiri</a:t>
            </a:r>
          </a:p>
        </p:txBody>
      </p:sp>
      <p:sp>
        <p:nvSpPr>
          <p:cNvPr id="3" name="Text Placeholder 11">
            <a:extLst>
              <a:ext uri="{FF2B5EF4-FFF2-40B4-BE49-F238E27FC236}">
                <a16:creationId xmlns:a16="http://schemas.microsoft.com/office/drawing/2014/main" id="{38981C2C-698F-4B91-A1B4-5AF4D1506243}"/>
              </a:ext>
            </a:extLst>
          </p:cNvPr>
          <p:cNvSpPr>
            <a:spLocks noGrp="1"/>
          </p:cNvSpPr>
          <p:nvPr>
            <p:ph type="body" sz="quarter" idx="12" hasCustomPrompt="1"/>
          </p:nvPr>
        </p:nvSpPr>
        <p:spPr>
          <a:xfrm>
            <a:off x="803275" y="1671195"/>
            <a:ext cx="10585450" cy="276999"/>
          </a:xfrm>
          <a:prstGeom prst="rect">
            <a:avLst/>
          </a:prstGeom>
        </p:spPr>
        <p:txBody>
          <a:bodyPr lIns="0" tIns="0" rIns="0" bIns="0" anchor="t" anchorCtr="0">
            <a:spAutoFit/>
          </a:bodyPr>
          <a:lstStyle>
            <a:lvl1pPr marL="0" indent="0">
              <a:buNone/>
              <a:defRPr sz="2000" b="1">
                <a:solidFill>
                  <a:schemeClr val="accent6"/>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Sisu iseloomustav alapealkiri</a:t>
            </a:r>
          </a:p>
        </p:txBody>
      </p:sp>
      <p:sp>
        <p:nvSpPr>
          <p:cNvPr id="5" name="Content Placeholder 4">
            <a:extLst>
              <a:ext uri="{FF2B5EF4-FFF2-40B4-BE49-F238E27FC236}">
                <a16:creationId xmlns:a16="http://schemas.microsoft.com/office/drawing/2014/main" id="{EFF82D98-9874-4F83-8147-2EA1ECD928C0}"/>
              </a:ext>
            </a:extLst>
          </p:cNvPr>
          <p:cNvSpPr>
            <a:spLocks noGrp="1"/>
          </p:cNvSpPr>
          <p:nvPr>
            <p:ph sz="quarter" idx="13"/>
          </p:nvPr>
        </p:nvSpPr>
        <p:spPr>
          <a:xfrm>
            <a:off x="803275" y="2209800"/>
            <a:ext cx="10585450" cy="3672000"/>
          </a:xfrm>
          <a:prstGeom prst="rect">
            <a:avLst/>
          </a:prstGeom>
        </p:spPr>
        <p:txBody>
          <a:bodyPr lIns="0" tIns="0" rIns="0" bIns="0"/>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Tree>
    <p:extLst>
      <p:ext uri="{BB962C8B-B14F-4D97-AF65-F5344CB8AC3E}">
        <p14:creationId xmlns:p14="http://schemas.microsoft.com/office/powerpoint/2010/main" val="4595664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Content Slide v1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1063912"/>
            <a:ext cx="10585450" cy="443198"/>
          </a:xfrm>
          <a:prstGeom prst="rect">
            <a:avLst/>
          </a:prstGeom>
        </p:spPr>
        <p:txBody>
          <a:bodyPr lIns="0" tIns="0" rIns="0" bIns="0" anchor="b" anchorCtr="0">
            <a:spAutoFit/>
          </a:bodyPr>
          <a:lstStyle>
            <a:lvl1pPr marL="0" indent="0">
              <a:buNone/>
              <a:defRPr sz="3200" b="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Sisupealkiri</a:t>
            </a:r>
          </a:p>
        </p:txBody>
      </p:sp>
      <p:sp>
        <p:nvSpPr>
          <p:cNvPr id="3" name="Text Placeholder 11">
            <a:extLst>
              <a:ext uri="{FF2B5EF4-FFF2-40B4-BE49-F238E27FC236}">
                <a16:creationId xmlns:a16="http://schemas.microsoft.com/office/drawing/2014/main" id="{38981C2C-698F-4B91-A1B4-5AF4D1506243}"/>
              </a:ext>
            </a:extLst>
          </p:cNvPr>
          <p:cNvSpPr>
            <a:spLocks noGrp="1"/>
          </p:cNvSpPr>
          <p:nvPr>
            <p:ph type="body" sz="quarter" idx="12" hasCustomPrompt="1"/>
          </p:nvPr>
        </p:nvSpPr>
        <p:spPr>
          <a:xfrm>
            <a:off x="803275" y="1671195"/>
            <a:ext cx="10585450" cy="276999"/>
          </a:xfrm>
          <a:prstGeom prst="rect">
            <a:avLst/>
          </a:prstGeom>
        </p:spPr>
        <p:txBody>
          <a:bodyPr lIns="0" tIns="0" rIns="0" bIns="0" anchor="t" anchorCtr="0">
            <a:spAutoFit/>
          </a:bodyPr>
          <a:lstStyle>
            <a:lvl1pPr marL="0" indent="0">
              <a:buNone/>
              <a:defRPr sz="2000" b="1">
                <a:solidFill>
                  <a:schemeClr val="accent6"/>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Sisu iseloomustav alapealkiri</a:t>
            </a:r>
          </a:p>
        </p:txBody>
      </p:sp>
      <p:sp>
        <p:nvSpPr>
          <p:cNvPr id="5" name="Content Placeholder 4">
            <a:extLst>
              <a:ext uri="{FF2B5EF4-FFF2-40B4-BE49-F238E27FC236}">
                <a16:creationId xmlns:a16="http://schemas.microsoft.com/office/drawing/2014/main" id="{EFF82D98-9874-4F83-8147-2EA1ECD928C0}"/>
              </a:ext>
            </a:extLst>
          </p:cNvPr>
          <p:cNvSpPr>
            <a:spLocks noGrp="1"/>
          </p:cNvSpPr>
          <p:nvPr>
            <p:ph sz="quarter" idx="13"/>
          </p:nvPr>
        </p:nvSpPr>
        <p:spPr>
          <a:xfrm>
            <a:off x="803275" y="2209800"/>
            <a:ext cx="10585450" cy="3672000"/>
          </a:xfrm>
          <a:prstGeom prst="rect">
            <a:avLst/>
          </a:prstGeom>
        </p:spPr>
        <p:txBody>
          <a:bodyPr lIns="0" tIns="0" rIns="0" bIns="0"/>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Tree>
    <p:extLst>
      <p:ext uri="{BB962C8B-B14F-4D97-AF65-F5344CB8AC3E}">
        <p14:creationId xmlns:p14="http://schemas.microsoft.com/office/powerpoint/2010/main" val="284020104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Content Slide v1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1063912"/>
            <a:ext cx="10585450" cy="443198"/>
          </a:xfrm>
          <a:prstGeom prst="rect">
            <a:avLst/>
          </a:prstGeom>
        </p:spPr>
        <p:txBody>
          <a:bodyPr lIns="0" tIns="0" rIns="0" bIns="0" anchor="b" anchorCtr="0">
            <a:spAutoFit/>
          </a:bodyPr>
          <a:lstStyle>
            <a:lvl1pPr marL="0" indent="0">
              <a:buNone/>
              <a:defRPr sz="3200" b="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Sisupealkiri</a:t>
            </a:r>
          </a:p>
        </p:txBody>
      </p:sp>
      <p:sp>
        <p:nvSpPr>
          <p:cNvPr id="3" name="Text Placeholder 11">
            <a:extLst>
              <a:ext uri="{FF2B5EF4-FFF2-40B4-BE49-F238E27FC236}">
                <a16:creationId xmlns:a16="http://schemas.microsoft.com/office/drawing/2014/main" id="{38981C2C-698F-4B91-A1B4-5AF4D1506243}"/>
              </a:ext>
            </a:extLst>
          </p:cNvPr>
          <p:cNvSpPr>
            <a:spLocks noGrp="1"/>
          </p:cNvSpPr>
          <p:nvPr>
            <p:ph type="body" sz="quarter" idx="12" hasCustomPrompt="1"/>
          </p:nvPr>
        </p:nvSpPr>
        <p:spPr>
          <a:xfrm>
            <a:off x="803275" y="1671195"/>
            <a:ext cx="10585450" cy="276999"/>
          </a:xfrm>
          <a:prstGeom prst="rect">
            <a:avLst/>
          </a:prstGeom>
        </p:spPr>
        <p:txBody>
          <a:bodyPr lIns="0" tIns="0" rIns="0" bIns="0" anchor="t" anchorCtr="0">
            <a:spAutoFit/>
          </a:bodyPr>
          <a:lstStyle>
            <a:lvl1pPr marL="0" indent="0">
              <a:buNone/>
              <a:defRPr sz="2000" b="1">
                <a:solidFill>
                  <a:schemeClr val="accent6"/>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Sisu iseloomustav alapealkiri</a:t>
            </a:r>
          </a:p>
        </p:txBody>
      </p:sp>
      <p:sp>
        <p:nvSpPr>
          <p:cNvPr id="5" name="Content Placeholder 4">
            <a:extLst>
              <a:ext uri="{FF2B5EF4-FFF2-40B4-BE49-F238E27FC236}">
                <a16:creationId xmlns:a16="http://schemas.microsoft.com/office/drawing/2014/main" id="{EFF82D98-9874-4F83-8147-2EA1ECD928C0}"/>
              </a:ext>
            </a:extLst>
          </p:cNvPr>
          <p:cNvSpPr>
            <a:spLocks noGrp="1"/>
          </p:cNvSpPr>
          <p:nvPr>
            <p:ph sz="quarter" idx="13"/>
          </p:nvPr>
        </p:nvSpPr>
        <p:spPr>
          <a:xfrm>
            <a:off x="803275" y="2209800"/>
            <a:ext cx="10585450" cy="3672000"/>
          </a:xfrm>
          <a:prstGeom prst="rect">
            <a:avLst/>
          </a:prstGeom>
        </p:spPr>
        <p:txBody>
          <a:bodyPr lIns="0" tIns="0" rIns="0" bIns="0"/>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Tree>
    <p:extLst>
      <p:ext uri="{BB962C8B-B14F-4D97-AF65-F5344CB8AC3E}">
        <p14:creationId xmlns:p14="http://schemas.microsoft.com/office/powerpoint/2010/main" val="202519309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Content Slide v1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1063912"/>
            <a:ext cx="10585450" cy="443198"/>
          </a:xfrm>
          <a:prstGeom prst="rect">
            <a:avLst/>
          </a:prstGeom>
        </p:spPr>
        <p:txBody>
          <a:bodyPr lIns="0" tIns="0" rIns="0" bIns="0" anchor="b" anchorCtr="0">
            <a:spAutoFit/>
          </a:bodyPr>
          <a:lstStyle>
            <a:lvl1pPr marL="0" indent="0">
              <a:buNone/>
              <a:defRPr sz="3200" b="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Sisupealkiri</a:t>
            </a:r>
          </a:p>
        </p:txBody>
      </p:sp>
      <p:sp>
        <p:nvSpPr>
          <p:cNvPr id="3" name="Text Placeholder 11">
            <a:extLst>
              <a:ext uri="{FF2B5EF4-FFF2-40B4-BE49-F238E27FC236}">
                <a16:creationId xmlns:a16="http://schemas.microsoft.com/office/drawing/2014/main" id="{38981C2C-698F-4B91-A1B4-5AF4D1506243}"/>
              </a:ext>
            </a:extLst>
          </p:cNvPr>
          <p:cNvSpPr>
            <a:spLocks noGrp="1"/>
          </p:cNvSpPr>
          <p:nvPr>
            <p:ph type="body" sz="quarter" idx="12" hasCustomPrompt="1"/>
          </p:nvPr>
        </p:nvSpPr>
        <p:spPr>
          <a:xfrm>
            <a:off x="803275" y="1671195"/>
            <a:ext cx="10585450" cy="276999"/>
          </a:xfrm>
          <a:prstGeom prst="rect">
            <a:avLst/>
          </a:prstGeom>
        </p:spPr>
        <p:txBody>
          <a:bodyPr lIns="0" tIns="0" rIns="0" bIns="0" anchor="t" anchorCtr="0">
            <a:spAutoFit/>
          </a:bodyPr>
          <a:lstStyle>
            <a:lvl1pPr marL="0" indent="0">
              <a:buNone/>
              <a:defRPr sz="2000" b="1">
                <a:solidFill>
                  <a:schemeClr val="accent6"/>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Sisu iseloomustav alapealkiri</a:t>
            </a:r>
          </a:p>
        </p:txBody>
      </p:sp>
      <p:sp>
        <p:nvSpPr>
          <p:cNvPr id="5" name="Content Placeholder 4">
            <a:extLst>
              <a:ext uri="{FF2B5EF4-FFF2-40B4-BE49-F238E27FC236}">
                <a16:creationId xmlns:a16="http://schemas.microsoft.com/office/drawing/2014/main" id="{EFF82D98-9874-4F83-8147-2EA1ECD928C0}"/>
              </a:ext>
            </a:extLst>
          </p:cNvPr>
          <p:cNvSpPr>
            <a:spLocks noGrp="1"/>
          </p:cNvSpPr>
          <p:nvPr>
            <p:ph sz="quarter" idx="13"/>
          </p:nvPr>
        </p:nvSpPr>
        <p:spPr>
          <a:xfrm>
            <a:off x="803275" y="2209800"/>
            <a:ext cx="10585450" cy="3672000"/>
          </a:xfrm>
          <a:prstGeom prst="rect">
            <a:avLst/>
          </a:prstGeom>
        </p:spPr>
        <p:txBody>
          <a:bodyPr lIns="0" tIns="0" rIns="0" bIns="0"/>
          <a:lstStyle>
            <a:lvl1pPr>
              <a:defRPr sz="1400">
                <a:solidFill>
                  <a:schemeClr val="tx2"/>
                </a:solidFill>
              </a:defRPr>
            </a:lvl1pPr>
            <a:lvl2pPr>
              <a:defRPr sz="1400">
                <a:solidFill>
                  <a:schemeClr val="tx2"/>
                </a:solidFill>
              </a:defRPr>
            </a:lvl2pPr>
            <a:lvl3pPr>
              <a:defRPr sz="1400">
                <a:solidFill>
                  <a:schemeClr val="tx2"/>
                </a:solidFill>
              </a:defRPr>
            </a:lvl3pPr>
            <a:lvl4pPr>
              <a:defRPr sz="1400">
                <a:solidFill>
                  <a:schemeClr val="tx2"/>
                </a:solidFill>
              </a:defRPr>
            </a:lvl4pPr>
            <a:lvl5pPr>
              <a:defRPr sz="140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t-EE"/>
          </a:p>
        </p:txBody>
      </p:sp>
    </p:spTree>
    <p:extLst>
      <p:ext uri="{BB962C8B-B14F-4D97-AF65-F5344CB8AC3E}">
        <p14:creationId xmlns:p14="http://schemas.microsoft.com/office/powerpoint/2010/main" val="8824781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ank You Slide v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ext Placeholder 11">
            <a:extLst>
              <a:ext uri="{FF2B5EF4-FFF2-40B4-BE49-F238E27FC236}">
                <a16:creationId xmlns:a16="http://schemas.microsoft.com/office/drawing/2014/main" id="{5A48DA8B-5B19-4611-BE42-B424F830FB57}"/>
              </a:ext>
            </a:extLst>
          </p:cNvPr>
          <p:cNvSpPr>
            <a:spLocks noGrp="1"/>
          </p:cNvSpPr>
          <p:nvPr>
            <p:ph type="body" sz="quarter" idx="11" hasCustomPrompt="1"/>
          </p:nvPr>
        </p:nvSpPr>
        <p:spPr>
          <a:xfrm>
            <a:off x="803275" y="3137549"/>
            <a:ext cx="10585450" cy="1495794"/>
          </a:xfrm>
          <a:prstGeom prst="rect">
            <a:avLst/>
          </a:prstGeom>
        </p:spPr>
        <p:txBody>
          <a:bodyPr lIns="0" tIns="0" rIns="0" bIns="0" anchor="b" anchorCtr="0">
            <a:spAutoFit/>
          </a:bodyPr>
          <a:lstStyle>
            <a:lvl1pPr marL="0" indent="0">
              <a:lnSpc>
                <a:spcPct val="90000"/>
              </a:lnSpc>
              <a:buNone/>
              <a:defRPr sz="5400" b="1">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Täname </a:t>
            </a:r>
            <a:br>
              <a:rPr lang="et-EE"/>
            </a:br>
            <a:r>
              <a:rPr lang="et-EE"/>
              <a:t>tähelepanu eest!</a:t>
            </a:r>
          </a:p>
        </p:txBody>
      </p:sp>
    </p:spTree>
    <p:extLst>
      <p:ext uri="{BB962C8B-B14F-4D97-AF65-F5344CB8AC3E}">
        <p14:creationId xmlns:p14="http://schemas.microsoft.com/office/powerpoint/2010/main" val="17839441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ank You Slide v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11">
            <a:extLst>
              <a:ext uri="{FF2B5EF4-FFF2-40B4-BE49-F238E27FC236}">
                <a16:creationId xmlns:a16="http://schemas.microsoft.com/office/drawing/2014/main" id="{869E38D3-FF26-46CF-82F5-6922A648DA99}"/>
              </a:ext>
            </a:extLst>
          </p:cNvPr>
          <p:cNvSpPr>
            <a:spLocks noGrp="1"/>
          </p:cNvSpPr>
          <p:nvPr>
            <p:ph type="body" sz="quarter" idx="11" hasCustomPrompt="1"/>
          </p:nvPr>
        </p:nvSpPr>
        <p:spPr>
          <a:xfrm>
            <a:off x="803275" y="3137549"/>
            <a:ext cx="10585450" cy="1495794"/>
          </a:xfrm>
          <a:prstGeom prst="rect">
            <a:avLst/>
          </a:prstGeom>
        </p:spPr>
        <p:txBody>
          <a:bodyPr lIns="0" tIns="0" rIns="0" bIns="0" anchor="b" anchorCtr="0">
            <a:spAutoFit/>
          </a:bodyPr>
          <a:lstStyle>
            <a:lvl1pPr marL="0" indent="0">
              <a:lnSpc>
                <a:spcPct val="90000"/>
              </a:lnSpc>
              <a:buNone/>
              <a:defRPr sz="5400" b="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Täname </a:t>
            </a:r>
            <a:br>
              <a:rPr lang="et-EE"/>
            </a:br>
            <a:r>
              <a:rPr lang="et-EE"/>
              <a:t>tähelepanu eest!</a:t>
            </a:r>
          </a:p>
        </p:txBody>
      </p:sp>
    </p:spTree>
    <p:extLst>
      <p:ext uri="{BB962C8B-B14F-4D97-AF65-F5344CB8AC3E}">
        <p14:creationId xmlns:p14="http://schemas.microsoft.com/office/powerpoint/2010/main" val="24559531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v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0B92F1F7-77DE-449B-9124-1D5E04AC9670}"/>
              </a:ext>
            </a:extLst>
          </p:cNvPr>
          <p:cNvSpPr>
            <a:spLocks noGrp="1"/>
          </p:cNvSpPr>
          <p:nvPr>
            <p:ph type="body" sz="quarter" idx="11" hasCustomPrompt="1"/>
          </p:nvPr>
        </p:nvSpPr>
        <p:spPr>
          <a:xfrm>
            <a:off x="803275" y="2681103"/>
            <a:ext cx="10585450" cy="1495794"/>
          </a:xfrm>
          <a:prstGeom prst="rect">
            <a:avLst/>
          </a:prstGeom>
        </p:spPr>
        <p:txBody>
          <a:bodyPr lIns="0" tIns="0" rIns="0" bIns="0" anchor="b" anchorCtr="0">
            <a:spAutoFit/>
          </a:bodyPr>
          <a:lstStyle>
            <a:lvl1pPr marL="0" indent="0">
              <a:buNone/>
              <a:defRPr sz="5400" b="1">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r>
              <a:rPr lang="et-EE"/>
              <a:t>Tervisekassa PPT presentatsiooni pealkiri</a:t>
            </a:r>
          </a:p>
        </p:txBody>
      </p:sp>
      <p:sp>
        <p:nvSpPr>
          <p:cNvPr id="7" name="Text Placeholder 11">
            <a:extLst>
              <a:ext uri="{FF2B5EF4-FFF2-40B4-BE49-F238E27FC236}">
                <a16:creationId xmlns:a16="http://schemas.microsoft.com/office/drawing/2014/main" id="{66EBBEBC-FE03-4E6D-946D-83BF54E2667B}"/>
              </a:ext>
            </a:extLst>
          </p:cNvPr>
          <p:cNvSpPr>
            <a:spLocks noGrp="1"/>
          </p:cNvSpPr>
          <p:nvPr>
            <p:ph type="body" sz="quarter" idx="12" hasCustomPrompt="1"/>
          </p:nvPr>
        </p:nvSpPr>
        <p:spPr>
          <a:xfrm>
            <a:off x="803275" y="4484793"/>
            <a:ext cx="10585450" cy="387798"/>
          </a:xfrm>
          <a:prstGeom prst="rect">
            <a:avLst/>
          </a:prstGeom>
        </p:spPr>
        <p:txBody>
          <a:bodyPr lIns="0" tIns="0" rIns="0" bIns="0" anchor="t" anchorCtr="0">
            <a:spAutoFit/>
          </a:bodyPr>
          <a:lstStyle>
            <a:lvl1pPr marL="0" indent="0">
              <a:buNone/>
              <a:defRPr sz="2800" b="0">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Alapealkiri</a:t>
            </a:r>
          </a:p>
        </p:txBody>
      </p:sp>
      <p:sp>
        <p:nvSpPr>
          <p:cNvPr id="8" name="Text Placeholder 6">
            <a:extLst>
              <a:ext uri="{FF2B5EF4-FFF2-40B4-BE49-F238E27FC236}">
                <a16:creationId xmlns:a16="http://schemas.microsoft.com/office/drawing/2014/main" id="{FE29B563-E2E7-4F70-9320-366DF909C041}"/>
              </a:ext>
            </a:extLst>
          </p:cNvPr>
          <p:cNvSpPr>
            <a:spLocks noGrp="1"/>
          </p:cNvSpPr>
          <p:nvPr>
            <p:ph type="body" sz="quarter" idx="13" hasCustomPrompt="1"/>
          </p:nvPr>
        </p:nvSpPr>
        <p:spPr>
          <a:xfrm>
            <a:off x="803275" y="5992426"/>
            <a:ext cx="1635125" cy="276999"/>
          </a:xfrm>
          <a:prstGeom prst="rect">
            <a:avLst/>
          </a:prstGeom>
        </p:spPr>
        <p:txBody>
          <a:bodyPr wrap="square" lIns="0" tIns="0" rIns="0" bIns="0" anchor="ctr">
            <a:noAutofit/>
          </a:bodyPr>
          <a:lstStyle>
            <a:lvl1pPr>
              <a:buNone/>
              <a:defRPr sz="2000" b="1">
                <a:solidFill>
                  <a:schemeClr val="bg1"/>
                </a:solidFill>
              </a:defRPr>
            </a:lvl1pPr>
          </a:lstStyle>
          <a:p>
            <a:pPr lvl="0"/>
            <a:fld id="{42F01F8C-6B5C-472E-AC3B-1BF31787A56B}" type="datetime1">
              <a:rPr lang="et-EE" smtClean="0"/>
              <a:t>05.01.2021</a:t>
            </a:fld>
            <a:endParaRPr lang="et-EE"/>
          </a:p>
        </p:txBody>
      </p:sp>
    </p:spTree>
    <p:extLst>
      <p:ext uri="{BB962C8B-B14F-4D97-AF65-F5344CB8AC3E}">
        <p14:creationId xmlns:p14="http://schemas.microsoft.com/office/powerpoint/2010/main" val="29709840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ank You Slide v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11">
            <a:extLst>
              <a:ext uri="{FF2B5EF4-FFF2-40B4-BE49-F238E27FC236}">
                <a16:creationId xmlns:a16="http://schemas.microsoft.com/office/drawing/2014/main" id="{54257315-1516-4E70-89E5-4CE6CE88C0F8}"/>
              </a:ext>
            </a:extLst>
          </p:cNvPr>
          <p:cNvSpPr>
            <a:spLocks noGrp="1"/>
          </p:cNvSpPr>
          <p:nvPr>
            <p:ph type="body" sz="quarter" idx="11" hasCustomPrompt="1"/>
          </p:nvPr>
        </p:nvSpPr>
        <p:spPr>
          <a:xfrm>
            <a:off x="803275" y="3137549"/>
            <a:ext cx="10585450" cy="1495794"/>
          </a:xfrm>
          <a:prstGeom prst="rect">
            <a:avLst/>
          </a:prstGeom>
        </p:spPr>
        <p:txBody>
          <a:bodyPr lIns="0" tIns="0" rIns="0" bIns="0" anchor="b" anchorCtr="0">
            <a:spAutoFit/>
          </a:bodyPr>
          <a:lstStyle>
            <a:lvl1pPr marL="0" indent="0">
              <a:lnSpc>
                <a:spcPct val="90000"/>
              </a:lnSpc>
              <a:buNone/>
              <a:defRPr sz="5400" b="1">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Täname </a:t>
            </a:r>
            <a:br>
              <a:rPr lang="et-EE"/>
            </a:br>
            <a:r>
              <a:rPr lang="et-EE"/>
              <a:t>tähelepanu eest!</a:t>
            </a:r>
          </a:p>
        </p:txBody>
      </p:sp>
    </p:spTree>
    <p:extLst>
      <p:ext uri="{BB962C8B-B14F-4D97-AF65-F5344CB8AC3E}">
        <p14:creationId xmlns:p14="http://schemas.microsoft.com/office/powerpoint/2010/main" val="2329708917"/>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ank You Slide v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11">
            <a:extLst>
              <a:ext uri="{FF2B5EF4-FFF2-40B4-BE49-F238E27FC236}">
                <a16:creationId xmlns:a16="http://schemas.microsoft.com/office/drawing/2014/main" id="{B70077CF-B176-4BCE-B5B3-B48E71B0F4FB}"/>
              </a:ext>
            </a:extLst>
          </p:cNvPr>
          <p:cNvSpPr>
            <a:spLocks noGrp="1"/>
          </p:cNvSpPr>
          <p:nvPr>
            <p:ph type="body" sz="quarter" idx="11" hasCustomPrompt="1"/>
          </p:nvPr>
        </p:nvSpPr>
        <p:spPr>
          <a:xfrm>
            <a:off x="803275" y="3137549"/>
            <a:ext cx="10585450" cy="1495794"/>
          </a:xfrm>
          <a:prstGeom prst="rect">
            <a:avLst/>
          </a:prstGeom>
        </p:spPr>
        <p:txBody>
          <a:bodyPr lIns="0" tIns="0" rIns="0" bIns="0" anchor="b" anchorCtr="0">
            <a:spAutoFit/>
          </a:bodyPr>
          <a:lstStyle>
            <a:lvl1pPr marL="0" indent="0">
              <a:lnSpc>
                <a:spcPct val="90000"/>
              </a:lnSpc>
              <a:buNone/>
              <a:defRPr sz="5400" b="1">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Täname </a:t>
            </a:r>
            <a:br>
              <a:rPr lang="et-EE"/>
            </a:br>
            <a:r>
              <a:rPr lang="et-EE"/>
              <a:t>tähelepanu eest!</a:t>
            </a:r>
          </a:p>
        </p:txBody>
      </p:sp>
    </p:spTree>
    <p:extLst>
      <p:ext uri="{BB962C8B-B14F-4D97-AF65-F5344CB8AC3E}">
        <p14:creationId xmlns:p14="http://schemas.microsoft.com/office/powerpoint/2010/main" val="352650097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ank You Slide v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11">
            <a:extLst>
              <a:ext uri="{FF2B5EF4-FFF2-40B4-BE49-F238E27FC236}">
                <a16:creationId xmlns:a16="http://schemas.microsoft.com/office/drawing/2014/main" id="{5FC93094-33D0-4F5D-A03A-0331251C0799}"/>
              </a:ext>
            </a:extLst>
          </p:cNvPr>
          <p:cNvSpPr>
            <a:spLocks noGrp="1"/>
          </p:cNvSpPr>
          <p:nvPr>
            <p:ph type="body" sz="quarter" idx="11" hasCustomPrompt="1"/>
          </p:nvPr>
        </p:nvSpPr>
        <p:spPr>
          <a:xfrm>
            <a:off x="803275" y="3137549"/>
            <a:ext cx="10585450" cy="1495794"/>
          </a:xfrm>
          <a:prstGeom prst="rect">
            <a:avLst/>
          </a:prstGeom>
        </p:spPr>
        <p:txBody>
          <a:bodyPr lIns="0" tIns="0" rIns="0" bIns="0" anchor="b" anchorCtr="0">
            <a:spAutoFit/>
          </a:bodyPr>
          <a:lstStyle>
            <a:lvl1pPr marL="0" indent="0">
              <a:lnSpc>
                <a:spcPct val="90000"/>
              </a:lnSpc>
              <a:buNone/>
              <a:defRPr sz="5400" b="1">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Täname </a:t>
            </a:r>
            <a:br>
              <a:rPr lang="et-EE"/>
            </a:br>
            <a:r>
              <a:rPr lang="et-EE"/>
              <a:t>tähelepanu eest!</a:t>
            </a:r>
          </a:p>
        </p:txBody>
      </p:sp>
    </p:spTree>
    <p:extLst>
      <p:ext uri="{BB962C8B-B14F-4D97-AF65-F5344CB8AC3E}">
        <p14:creationId xmlns:p14="http://schemas.microsoft.com/office/powerpoint/2010/main" val="12277482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ank You Slide v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11">
            <a:extLst>
              <a:ext uri="{FF2B5EF4-FFF2-40B4-BE49-F238E27FC236}">
                <a16:creationId xmlns:a16="http://schemas.microsoft.com/office/drawing/2014/main" id="{7B95D506-ED7C-4307-91B8-A44E35B8F90A}"/>
              </a:ext>
            </a:extLst>
          </p:cNvPr>
          <p:cNvSpPr>
            <a:spLocks noGrp="1"/>
          </p:cNvSpPr>
          <p:nvPr>
            <p:ph type="body" sz="quarter" idx="11" hasCustomPrompt="1"/>
          </p:nvPr>
        </p:nvSpPr>
        <p:spPr>
          <a:xfrm>
            <a:off x="803275" y="3137549"/>
            <a:ext cx="10585450" cy="1495794"/>
          </a:xfrm>
          <a:prstGeom prst="rect">
            <a:avLst/>
          </a:prstGeom>
        </p:spPr>
        <p:txBody>
          <a:bodyPr lIns="0" tIns="0" rIns="0" bIns="0" anchor="b" anchorCtr="0">
            <a:spAutoFit/>
          </a:bodyPr>
          <a:lstStyle>
            <a:lvl1pPr marL="0" indent="0">
              <a:lnSpc>
                <a:spcPct val="90000"/>
              </a:lnSpc>
              <a:buNone/>
              <a:defRPr sz="5400" b="1">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Täname </a:t>
            </a:r>
            <a:br>
              <a:rPr lang="et-EE"/>
            </a:br>
            <a:r>
              <a:rPr lang="et-EE"/>
              <a:t>tähelepanu eest!</a:t>
            </a:r>
          </a:p>
        </p:txBody>
      </p:sp>
    </p:spTree>
    <p:extLst>
      <p:ext uri="{BB962C8B-B14F-4D97-AF65-F5344CB8AC3E}">
        <p14:creationId xmlns:p14="http://schemas.microsoft.com/office/powerpoint/2010/main" val="235705151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ank You Slide v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 Placeholder 11">
            <a:extLst>
              <a:ext uri="{FF2B5EF4-FFF2-40B4-BE49-F238E27FC236}">
                <a16:creationId xmlns:a16="http://schemas.microsoft.com/office/drawing/2014/main" id="{38A19E79-3B8C-416F-B88F-4C5722D6C53E}"/>
              </a:ext>
            </a:extLst>
          </p:cNvPr>
          <p:cNvSpPr>
            <a:spLocks noGrp="1"/>
          </p:cNvSpPr>
          <p:nvPr>
            <p:ph type="body" sz="quarter" idx="11" hasCustomPrompt="1"/>
          </p:nvPr>
        </p:nvSpPr>
        <p:spPr>
          <a:xfrm>
            <a:off x="803275" y="3137549"/>
            <a:ext cx="10585450" cy="1495794"/>
          </a:xfrm>
          <a:prstGeom prst="rect">
            <a:avLst/>
          </a:prstGeom>
        </p:spPr>
        <p:txBody>
          <a:bodyPr lIns="0" tIns="0" rIns="0" bIns="0" anchor="b" anchorCtr="0">
            <a:spAutoFit/>
          </a:bodyPr>
          <a:lstStyle>
            <a:lvl1pPr marL="0" indent="0">
              <a:lnSpc>
                <a:spcPct val="90000"/>
              </a:lnSpc>
              <a:buNone/>
              <a:defRPr sz="5400" b="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Täname </a:t>
            </a:r>
            <a:br>
              <a:rPr lang="et-EE"/>
            </a:br>
            <a:r>
              <a:rPr lang="et-EE"/>
              <a:t>tähelepanu eest!</a:t>
            </a:r>
          </a:p>
        </p:txBody>
      </p:sp>
    </p:spTree>
    <p:extLst>
      <p:ext uri="{BB962C8B-B14F-4D97-AF65-F5344CB8AC3E}">
        <p14:creationId xmlns:p14="http://schemas.microsoft.com/office/powerpoint/2010/main" val="420620446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ank You Slide v8">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11">
            <a:extLst>
              <a:ext uri="{FF2B5EF4-FFF2-40B4-BE49-F238E27FC236}">
                <a16:creationId xmlns:a16="http://schemas.microsoft.com/office/drawing/2014/main" id="{869E38D3-FF26-46CF-82F5-6922A648DA99}"/>
              </a:ext>
            </a:extLst>
          </p:cNvPr>
          <p:cNvSpPr>
            <a:spLocks noGrp="1"/>
          </p:cNvSpPr>
          <p:nvPr>
            <p:ph type="body" sz="quarter" idx="11" hasCustomPrompt="1"/>
          </p:nvPr>
        </p:nvSpPr>
        <p:spPr>
          <a:xfrm>
            <a:off x="803275" y="3137549"/>
            <a:ext cx="10585450" cy="1495794"/>
          </a:xfrm>
          <a:prstGeom prst="rect">
            <a:avLst/>
          </a:prstGeom>
        </p:spPr>
        <p:txBody>
          <a:bodyPr lIns="0" tIns="0" rIns="0" bIns="0" anchor="b" anchorCtr="0">
            <a:spAutoFit/>
          </a:bodyPr>
          <a:lstStyle>
            <a:lvl1pPr marL="0" indent="0">
              <a:lnSpc>
                <a:spcPct val="90000"/>
              </a:lnSpc>
              <a:buNone/>
              <a:defRPr sz="5400" b="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Täname </a:t>
            </a:r>
            <a:br>
              <a:rPr lang="et-EE"/>
            </a:br>
            <a:r>
              <a:rPr lang="et-EE"/>
              <a:t>tähelepanu eest!</a:t>
            </a:r>
          </a:p>
        </p:txBody>
      </p:sp>
    </p:spTree>
    <p:extLst>
      <p:ext uri="{BB962C8B-B14F-4D97-AF65-F5344CB8AC3E}">
        <p14:creationId xmlns:p14="http://schemas.microsoft.com/office/powerpoint/2010/main" val="3594774183"/>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ank You Slide v9">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11">
            <a:extLst>
              <a:ext uri="{FF2B5EF4-FFF2-40B4-BE49-F238E27FC236}">
                <a16:creationId xmlns:a16="http://schemas.microsoft.com/office/drawing/2014/main" id="{869E38D3-FF26-46CF-82F5-6922A648DA99}"/>
              </a:ext>
            </a:extLst>
          </p:cNvPr>
          <p:cNvSpPr>
            <a:spLocks noGrp="1"/>
          </p:cNvSpPr>
          <p:nvPr>
            <p:ph type="body" sz="quarter" idx="11" hasCustomPrompt="1"/>
          </p:nvPr>
        </p:nvSpPr>
        <p:spPr>
          <a:xfrm>
            <a:off x="803275" y="3137549"/>
            <a:ext cx="10585450" cy="1495794"/>
          </a:xfrm>
          <a:prstGeom prst="rect">
            <a:avLst/>
          </a:prstGeom>
        </p:spPr>
        <p:txBody>
          <a:bodyPr lIns="0" tIns="0" rIns="0" bIns="0" anchor="b" anchorCtr="0">
            <a:spAutoFit/>
          </a:bodyPr>
          <a:lstStyle>
            <a:lvl1pPr marL="0" indent="0">
              <a:lnSpc>
                <a:spcPct val="90000"/>
              </a:lnSpc>
              <a:buNone/>
              <a:defRPr sz="5400" b="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Täname </a:t>
            </a:r>
            <a:br>
              <a:rPr lang="et-EE"/>
            </a:br>
            <a:r>
              <a:rPr lang="et-EE"/>
              <a:t>tähelepanu eest!</a:t>
            </a:r>
          </a:p>
        </p:txBody>
      </p:sp>
    </p:spTree>
    <p:extLst>
      <p:ext uri="{BB962C8B-B14F-4D97-AF65-F5344CB8AC3E}">
        <p14:creationId xmlns:p14="http://schemas.microsoft.com/office/powerpoint/2010/main" val="3231189059"/>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hank You Slide v10">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11">
            <a:extLst>
              <a:ext uri="{FF2B5EF4-FFF2-40B4-BE49-F238E27FC236}">
                <a16:creationId xmlns:a16="http://schemas.microsoft.com/office/drawing/2014/main" id="{869E38D3-FF26-46CF-82F5-6922A648DA99}"/>
              </a:ext>
            </a:extLst>
          </p:cNvPr>
          <p:cNvSpPr>
            <a:spLocks noGrp="1"/>
          </p:cNvSpPr>
          <p:nvPr>
            <p:ph type="body" sz="quarter" idx="11" hasCustomPrompt="1"/>
          </p:nvPr>
        </p:nvSpPr>
        <p:spPr>
          <a:xfrm>
            <a:off x="803275" y="3137549"/>
            <a:ext cx="10585450" cy="1495794"/>
          </a:xfrm>
          <a:prstGeom prst="rect">
            <a:avLst/>
          </a:prstGeom>
        </p:spPr>
        <p:txBody>
          <a:bodyPr lIns="0" tIns="0" rIns="0" bIns="0" anchor="b" anchorCtr="0">
            <a:spAutoFit/>
          </a:bodyPr>
          <a:lstStyle>
            <a:lvl1pPr marL="0" indent="0">
              <a:lnSpc>
                <a:spcPct val="90000"/>
              </a:lnSpc>
              <a:buNone/>
              <a:defRPr sz="5400" b="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Täname </a:t>
            </a:r>
            <a:br>
              <a:rPr lang="et-EE"/>
            </a:br>
            <a:r>
              <a:rPr lang="et-EE"/>
              <a:t>tähelepanu eest!</a:t>
            </a:r>
          </a:p>
        </p:txBody>
      </p:sp>
    </p:spTree>
    <p:extLst>
      <p:ext uri="{BB962C8B-B14F-4D97-AF65-F5344CB8AC3E}">
        <p14:creationId xmlns:p14="http://schemas.microsoft.com/office/powerpoint/2010/main" val="9338067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Slide v6">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ext Placeholder 11">
            <a:extLst>
              <a:ext uri="{FF2B5EF4-FFF2-40B4-BE49-F238E27FC236}">
                <a16:creationId xmlns:a16="http://schemas.microsoft.com/office/drawing/2014/main" id="{9307FE92-E10A-4F64-9CB6-2351776785E9}"/>
              </a:ext>
            </a:extLst>
          </p:cNvPr>
          <p:cNvSpPr>
            <a:spLocks noGrp="1"/>
          </p:cNvSpPr>
          <p:nvPr>
            <p:ph type="body" sz="quarter" idx="11" hasCustomPrompt="1"/>
          </p:nvPr>
        </p:nvSpPr>
        <p:spPr>
          <a:xfrm>
            <a:off x="803275" y="2681103"/>
            <a:ext cx="10585450" cy="1495794"/>
          </a:xfrm>
          <a:prstGeom prst="rect">
            <a:avLst/>
          </a:prstGeom>
        </p:spPr>
        <p:txBody>
          <a:bodyPr lIns="0" tIns="0" rIns="0" bIns="0" anchor="b" anchorCtr="0">
            <a:spAutoFit/>
          </a:bodyPr>
          <a:lstStyle>
            <a:lvl1pPr marL="0" indent="0">
              <a:buNone/>
              <a:defRPr sz="5400" b="1">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r>
              <a:rPr lang="et-EE"/>
              <a:t>Tervisekassa PPT presentatsiooni pealkiri</a:t>
            </a:r>
          </a:p>
        </p:txBody>
      </p:sp>
      <p:sp>
        <p:nvSpPr>
          <p:cNvPr id="7" name="Text Placeholder 11">
            <a:extLst>
              <a:ext uri="{FF2B5EF4-FFF2-40B4-BE49-F238E27FC236}">
                <a16:creationId xmlns:a16="http://schemas.microsoft.com/office/drawing/2014/main" id="{7F25F4B9-514E-441A-88FC-F97059F59EA9}"/>
              </a:ext>
            </a:extLst>
          </p:cNvPr>
          <p:cNvSpPr>
            <a:spLocks noGrp="1"/>
          </p:cNvSpPr>
          <p:nvPr>
            <p:ph type="body" sz="quarter" idx="12" hasCustomPrompt="1"/>
          </p:nvPr>
        </p:nvSpPr>
        <p:spPr>
          <a:xfrm>
            <a:off x="803275" y="4484793"/>
            <a:ext cx="10585450" cy="387798"/>
          </a:xfrm>
          <a:prstGeom prst="rect">
            <a:avLst/>
          </a:prstGeom>
        </p:spPr>
        <p:txBody>
          <a:bodyPr lIns="0" tIns="0" rIns="0" bIns="0" anchor="t" anchorCtr="0">
            <a:spAutoFit/>
          </a:bodyPr>
          <a:lstStyle>
            <a:lvl1pPr marL="0" indent="0">
              <a:buNone/>
              <a:defRPr sz="2800" b="0">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Alapealkiri</a:t>
            </a:r>
          </a:p>
        </p:txBody>
      </p:sp>
      <p:sp>
        <p:nvSpPr>
          <p:cNvPr id="8" name="Text Placeholder 6">
            <a:extLst>
              <a:ext uri="{FF2B5EF4-FFF2-40B4-BE49-F238E27FC236}">
                <a16:creationId xmlns:a16="http://schemas.microsoft.com/office/drawing/2014/main" id="{18414C2F-24D9-4FFF-92FB-654F7B387DF7}"/>
              </a:ext>
            </a:extLst>
          </p:cNvPr>
          <p:cNvSpPr>
            <a:spLocks noGrp="1"/>
          </p:cNvSpPr>
          <p:nvPr>
            <p:ph type="body" sz="quarter" idx="13" hasCustomPrompt="1"/>
          </p:nvPr>
        </p:nvSpPr>
        <p:spPr>
          <a:xfrm>
            <a:off x="803275" y="5992426"/>
            <a:ext cx="1635125" cy="276999"/>
          </a:xfrm>
          <a:prstGeom prst="rect">
            <a:avLst/>
          </a:prstGeom>
        </p:spPr>
        <p:txBody>
          <a:bodyPr wrap="square" lIns="0" tIns="0" rIns="0" bIns="0" anchor="ctr">
            <a:noAutofit/>
          </a:bodyPr>
          <a:lstStyle>
            <a:lvl1pPr>
              <a:buNone/>
              <a:defRPr sz="2000" b="1">
                <a:solidFill>
                  <a:schemeClr val="bg1"/>
                </a:solidFill>
              </a:defRPr>
            </a:lvl1pPr>
          </a:lstStyle>
          <a:p>
            <a:pPr lvl="0"/>
            <a:fld id="{42F01F8C-6B5C-472E-AC3B-1BF31787A56B}" type="datetime1">
              <a:rPr lang="et-EE" smtClean="0"/>
              <a:t>05.01.2021</a:t>
            </a:fld>
            <a:endParaRPr lang="et-EE"/>
          </a:p>
        </p:txBody>
      </p:sp>
    </p:spTree>
    <p:extLst>
      <p:ext uri="{BB962C8B-B14F-4D97-AF65-F5344CB8AC3E}">
        <p14:creationId xmlns:p14="http://schemas.microsoft.com/office/powerpoint/2010/main" val="29507476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v7">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 Placeholder 11">
            <a:extLst>
              <a:ext uri="{FF2B5EF4-FFF2-40B4-BE49-F238E27FC236}">
                <a16:creationId xmlns:a16="http://schemas.microsoft.com/office/drawing/2014/main" id="{2D13F5C4-E81C-4E88-B636-7F6C53A602AE}"/>
              </a:ext>
            </a:extLst>
          </p:cNvPr>
          <p:cNvSpPr>
            <a:spLocks noGrp="1"/>
          </p:cNvSpPr>
          <p:nvPr>
            <p:ph type="body" sz="quarter" idx="11" hasCustomPrompt="1"/>
          </p:nvPr>
        </p:nvSpPr>
        <p:spPr>
          <a:xfrm>
            <a:off x="803275" y="2681103"/>
            <a:ext cx="10585450" cy="1495794"/>
          </a:xfrm>
          <a:prstGeom prst="rect">
            <a:avLst/>
          </a:prstGeom>
        </p:spPr>
        <p:txBody>
          <a:bodyPr lIns="0" tIns="0" rIns="0" bIns="0" anchor="b" anchorCtr="0">
            <a:spAutoFit/>
          </a:bodyPr>
          <a:lstStyle>
            <a:lvl1pPr marL="0" indent="0">
              <a:buNone/>
              <a:defRPr sz="5400" b="1">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r>
              <a:rPr lang="et-EE"/>
              <a:t>Tervisekassa PPT presentatsiooni pealkiri</a:t>
            </a:r>
          </a:p>
        </p:txBody>
      </p:sp>
      <p:sp>
        <p:nvSpPr>
          <p:cNvPr id="9" name="Text Placeholder 11">
            <a:extLst>
              <a:ext uri="{FF2B5EF4-FFF2-40B4-BE49-F238E27FC236}">
                <a16:creationId xmlns:a16="http://schemas.microsoft.com/office/drawing/2014/main" id="{8663E681-F146-40A8-B52F-B6717B7BE0DB}"/>
              </a:ext>
            </a:extLst>
          </p:cNvPr>
          <p:cNvSpPr>
            <a:spLocks noGrp="1"/>
          </p:cNvSpPr>
          <p:nvPr>
            <p:ph type="body" sz="quarter" idx="12" hasCustomPrompt="1"/>
          </p:nvPr>
        </p:nvSpPr>
        <p:spPr>
          <a:xfrm>
            <a:off x="803275" y="4484793"/>
            <a:ext cx="10585450" cy="387798"/>
          </a:xfrm>
          <a:prstGeom prst="rect">
            <a:avLst/>
          </a:prstGeom>
        </p:spPr>
        <p:txBody>
          <a:bodyPr lIns="0" tIns="0" rIns="0" bIns="0" anchor="t" anchorCtr="0">
            <a:spAutoFit/>
          </a:bodyPr>
          <a:lstStyle>
            <a:lvl1pPr marL="0" indent="0">
              <a:buNone/>
              <a:defRPr sz="2800" b="0">
                <a:solidFill>
                  <a:schemeClr val="tx2"/>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Alapealkiri</a:t>
            </a:r>
          </a:p>
        </p:txBody>
      </p:sp>
      <p:sp>
        <p:nvSpPr>
          <p:cNvPr id="5" name="Text Placeholder 6">
            <a:extLst>
              <a:ext uri="{FF2B5EF4-FFF2-40B4-BE49-F238E27FC236}">
                <a16:creationId xmlns:a16="http://schemas.microsoft.com/office/drawing/2014/main" id="{CD9679F2-105E-474D-A1DF-9A82D6784D00}"/>
              </a:ext>
            </a:extLst>
          </p:cNvPr>
          <p:cNvSpPr>
            <a:spLocks noGrp="1"/>
          </p:cNvSpPr>
          <p:nvPr>
            <p:ph type="body" sz="quarter" idx="13" hasCustomPrompt="1"/>
          </p:nvPr>
        </p:nvSpPr>
        <p:spPr>
          <a:xfrm>
            <a:off x="803275" y="5992426"/>
            <a:ext cx="1635125" cy="276999"/>
          </a:xfrm>
          <a:prstGeom prst="rect">
            <a:avLst/>
          </a:prstGeom>
        </p:spPr>
        <p:txBody>
          <a:bodyPr wrap="square" lIns="0" tIns="0" rIns="0" bIns="0" anchor="ctr">
            <a:noAutofit/>
          </a:bodyPr>
          <a:lstStyle>
            <a:lvl1pPr>
              <a:buNone/>
              <a:defRPr sz="2000" b="1">
                <a:solidFill>
                  <a:schemeClr val="tx2"/>
                </a:solidFill>
              </a:defRPr>
            </a:lvl1pPr>
          </a:lstStyle>
          <a:p>
            <a:pPr lvl="0"/>
            <a:fld id="{42F01F8C-6B5C-472E-AC3B-1BF31787A56B}" type="datetime1">
              <a:rPr lang="et-EE" smtClean="0"/>
              <a:t>05.01.2021</a:t>
            </a:fld>
            <a:endParaRPr lang="et-EE"/>
          </a:p>
        </p:txBody>
      </p:sp>
    </p:spTree>
    <p:extLst>
      <p:ext uri="{BB962C8B-B14F-4D97-AF65-F5344CB8AC3E}">
        <p14:creationId xmlns:p14="http://schemas.microsoft.com/office/powerpoint/2010/main" val="286344153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lide v8">
    <p:bg>
      <p:bgPr>
        <a:solidFill>
          <a:schemeClr val="bg1"/>
        </a:solidFill>
        <a:effectLst/>
      </p:bgPr>
    </p:bg>
    <p:spTree>
      <p:nvGrpSpPr>
        <p:cNvPr id="1" name=""/>
        <p:cNvGrpSpPr/>
        <p:nvPr/>
      </p:nvGrpSpPr>
      <p:grpSpPr>
        <a:xfrm>
          <a:off x="0" y="0"/>
          <a:ext cx="0" cy="0"/>
          <a:chOff x="0" y="0"/>
          <a:chExt cx="0" cy="0"/>
        </a:xfrm>
      </p:grpSpPr>
      <p:sp>
        <p:nvSpPr>
          <p:cNvPr id="3" name="Picture Placeholder 2" descr="Taustapildi lisamiseks aktiveeriga taust ja valige menüürealt „Insert“ &gt; „Picture“">
            <a:extLst>
              <a:ext uri="{FF2B5EF4-FFF2-40B4-BE49-F238E27FC236}">
                <a16:creationId xmlns:a16="http://schemas.microsoft.com/office/drawing/2014/main" id="{ED72BA91-E9EF-4998-A625-1F2ADDEF5A30}"/>
              </a:ext>
            </a:extLst>
          </p:cNvPr>
          <p:cNvSpPr>
            <a:spLocks noGrp="1"/>
          </p:cNvSpPr>
          <p:nvPr>
            <p:ph type="pic" sz="quarter" idx="14" hasCustomPrompt="1"/>
          </p:nvPr>
        </p:nvSpPr>
        <p:spPr>
          <a:xfrm>
            <a:off x="0" y="0"/>
            <a:ext cx="12192000" cy="6858000"/>
          </a:xfrm>
          <a:prstGeom prst="rect">
            <a:avLst/>
          </a:prstGeom>
        </p:spPr>
        <p:txBody>
          <a:bodyPr lIns="0" tIns="360000" rIns="0" bIns="0" anchor="t" anchorCtr="0"/>
          <a:lstStyle>
            <a:lvl1pPr algn="ctr">
              <a:lnSpc>
                <a:spcPct val="100000"/>
              </a:lnSpc>
              <a:spcBef>
                <a:spcPts val="0"/>
              </a:spcBef>
              <a:buNone/>
              <a:defRPr sz="1200">
                <a:solidFill>
                  <a:schemeClr val="bg1">
                    <a:lumMod val="85000"/>
                  </a:schemeClr>
                </a:solidFill>
              </a:defRPr>
            </a:lvl1pPr>
          </a:lstStyle>
          <a:p>
            <a:r>
              <a:rPr lang="et-EE"/>
              <a:t>Pildi lisamiseks vajutage ekraani keskel olvat pildiikooni. Teksti värv valige vastavalt pilditoonile.</a:t>
            </a:r>
            <a:br>
              <a:rPr lang="et-EE"/>
            </a:br>
            <a:r>
              <a:rPr lang="et-EE"/>
              <a:t>Kuna ikoon asub pealkirja tekstikasti all, tuleb korraks see eest ära liigutada.</a:t>
            </a:r>
          </a:p>
        </p:txBody>
      </p:sp>
      <p:sp>
        <p:nvSpPr>
          <p:cNvPr id="8" name="Text Placeholder 11">
            <a:extLst>
              <a:ext uri="{FF2B5EF4-FFF2-40B4-BE49-F238E27FC236}">
                <a16:creationId xmlns:a16="http://schemas.microsoft.com/office/drawing/2014/main" id="{2D13F5C4-E81C-4E88-B636-7F6C53A602AE}"/>
              </a:ext>
            </a:extLst>
          </p:cNvPr>
          <p:cNvSpPr>
            <a:spLocks noGrp="1"/>
          </p:cNvSpPr>
          <p:nvPr>
            <p:ph type="body" sz="quarter" idx="11" hasCustomPrompt="1"/>
          </p:nvPr>
        </p:nvSpPr>
        <p:spPr>
          <a:xfrm>
            <a:off x="803275" y="2681103"/>
            <a:ext cx="10585450" cy="1495794"/>
          </a:xfrm>
          <a:prstGeom prst="rect">
            <a:avLst/>
          </a:prstGeom>
        </p:spPr>
        <p:txBody>
          <a:bodyPr lIns="0" tIns="0" rIns="0" bIns="0" anchor="b" anchorCtr="0">
            <a:spAutoFit/>
          </a:bodyPr>
          <a:lstStyle>
            <a:lvl1pPr marL="0" indent="0">
              <a:buNone/>
              <a:defRPr sz="5400" b="1">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r>
              <a:rPr lang="et-EE"/>
              <a:t>Tervisekassa PPT presentatsiooni pealkiri</a:t>
            </a:r>
          </a:p>
        </p:txBody>
      </p:sp>
      <p:sp>
        <p:nvSpPr>
          <p:cNvPr id="9" name="Text Placeholder 11">
            <a:extLst>
              <a:ext uri="{FF2B5EF4-FFF2-40B4-BE49-F238E27FC236}">
                <a16:creationId xmlns:a16="http://schemas.microsoft.com/office/drawing/2014/main" id="{8663E681-F146-40A8-B52F-B6717B7BE0DB}"/>
              </a:ext>
            </a:extLst>
          </p:cNvPr>
          <p:cNvSpPr>
            <a:spLocks noGrp="1"/>
          </p:cNvSpPr>
          <p:nvPr>
            <p:ph type="body" sz="quarter" idx="12" hasCustomPrompt="1"/>
          </p:nvPr>
        </p:nvSpPr>
        <p:spPr>
          <a:xfrm>
            <a:off x="803275" y="4484793"/>
            <a:ext cx="10585450" cy="387798"/>
          </a:xfrm>
          <a:prstGeom prst="rect">
            <a:avLst/>
          </a:prstGeom>
        </p:spPr>
        <p:txBody>
          <a:bodyPr lIns="0" tIns="0" rIns="0" bIns="0" anchor="t" anchorCtr="0">
            <a:spAutoFit/>
          </a:bodyPr>
          <a:lstStyle>
            <a:lvl1pPr marL="0" indent="0">
              <a:buNone/>
              <a:defRPr sz="2800" b="0">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Alapealkiri</a:t>
            </a:r>
          </a:p>
        </p:txBody>
      </p:sp>
      <p:sp>
        <p:nvSpPr>
          <p:cNvPr id="5" name="Text Placeholder 6">
            <a:extLst>
              <a:ext uri="{FF2B5EF4-FFF2-40B4-BE49-F238E27FC236}">
                <a16:creationId xmlns:a16="http://schemas.microsoft.com/office/drawing/2014/main" id="{CD9679F2-105E-474D-A1DF-9A82D6784D00}"/>
              </a:ext>
            </a:extLst>
          </p:cNvPr>
          <p:cNvSpPr>
            <a:spLocks noGrp="1"/>
          </p:cNvSpPr>
          <p:nvPr>
            <p:ph type="body" sz="quarter" idx="13" hasCustomPrompt="1"/>
          </p:nvPr>
        </p:nvSpPr>
        <p:spPr>
          <a:xfrm>
            <a:off x="803275" y="5992426"/>
            <a:ext cx="1635125" cy="276999"/>
          </a:xfrm>
          <a:prstGeom prst="rect">
            <a:avLst/>
          </a:prstGeom>
        </p:spPr>
        <p:txBody>
          <a:bodyPr wrap="square" lIns="0" tIns="0" rIns="0" bIns="0" anchor="ctr">
            <a:noAutofit/>
          </a:bodyPr>
          <a:lstStyle>
            <a:lvl1pPr>
              <a:buNone/>
              <a:defRPr sz="2000" b="1">
                <a:solidFill>
                  <a:schemeClr val="bg1"/>
                </a:solidFill>
              </a:defRPr>
            </a:lvl1pPr>
          </a:lstStyle>
          <a:p>
            <a:pPr lvl="0"/>
            <a:fld id="{42F01F8C-6B5C-472E-AC3B-1BF31787A56B}" type="datetime1">
              <a:rPr lang="et-EE" smtClean="0"/>
              <a:t>05.01.2021</a:t>
            </a:fld>
            <a:endParaRPr lang="et-EE"/>
          </a:p>
        </p:txBody>
      </p:sp>
      <p:pic>
        <p:nvPicPr>
          <p:cNvPr id="7" name="Picture 6" descr="Shape&#10;&#10;Description automatically generated with medium confidence">
            <a:extLst>
              <a:ext uri="{FF2B5EF4-FFF2-40B4-BE49-F238E27FC236}">
                <a16:creationId xmlns:a16="http://schemas.microsoft.com/office/drawing/2014/main" id="{7A0506DF-84BF-4E16-A50A-3F78EA72EDB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97326" y="5662613"/>
            <a:ext cx="2841380" cy="927344"/>
          </a:xfrm>
          <a:prstGeom prst="rect">
            <a:avLst/>
          </a:prstGeom>
        </p:spPr>
      </p:pic>
    </p:spTree>
    <p:extLst>
      <p:ext uri="{BB962C8B-B14F-4D97-AF65-F5344CB8AC3E}">
        <p14:creationId xmlns:p14="http://schemas.microsoft.com/office/powerpoint/2010/main" val="11247232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Slide v9">
    <p:bg>
      <p:bgPr>
        <a:solidFill>
          <a:schemeClr val="bg1"/>
        </a:solidFill>
        <a:effectLst/>
      </p:bgPr>
    </p:bg>
    <p:spTree>
      <p:nvGrpSpPr>
        <p:cNvPr id="1" name=""/>
        <p:cNvGrpSpPr/>
        <p:nvPr/>
      </p:nvGrpSpPr>
      <p:grpSpPr>
        <a:xfrm>
          <a:off x="0" y="0"/>
          <a:ext cx="0" cy="0"/>
          <a:chOff x="0" y="0"/>
          <a:chExt cx="0" cy="0"/>
        </a:xfrm>
      </p:grpSpPr>
      <p:sp>
        <p:nvSpPr>
          <p:cNvPr id="8" name="Text Placeholder 11">
            <a:extLst>
              <a:ext uri="{FF2B5EF4-FFF2-40B4-BE49-F238E27FC236}">
                <a16:creationId xmlns:a16="http://schemas.microsoft.com/office/drawing/2014/main" id="{2D13F5C4-E81C-4E88-B636-7F6C53A602AE}"/>
              </a:ext>
            </a:extLst>
          </p:cNvPr>
          <p:cNvSpPr>
            <a:spLocks noGrp="1"/>
          </p:cNvSpPr>
          <p:nvPr>
            <p:ph type="body" sz="quarter" idx="11" hasCustomPrompt="1"/>
          </p:nvPr>
        </p:nvSpPr>
        <p:spPr>
          <a:xfrm>
            <a:off x="803275" y="2681103"/>
            <a:ext cx="10585450" cy="1495794"/>
          </a:xfrm>
          <a:prstGeom prst="rect">
            <a:avLst/>
          </a:prstGeom>
        </p:spPr>
        <p:txBody>
          <a:bodyPr lIns="0" tIns="0" rIns="0" bIns="0" anchor="b" anchorCtr="0">
            <a:spAutoFit/>
          </a:bodyPr>
          <a:lstStyle>
            <a:lvl1pPr marL="0" indent="0">
              <a:buNone/>
              <a:defRPr sz="5400" b="1">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r>
              <a:rPr lang="et-EE"/>
              <a:t>Tervisekassa PPT presentatsiooni pealkiri</a:t>
            </a:r>
          </a:p>
        </p:txBody>
      </p:sp>
      <p:sp>
        <p:nvSpPr>
          <p:cNvPr id="9" name="Text Placeholder 11">
            <a:extLst>
              <a:ext uri="{FF2B5EF4-FFF2-40B4-BE49-F238E27FC236}">
                <a16:creationId xmlns:a16="http://schemas.microsoft.com/office/drawing/2014/main" id="{8663E681-F146-40A8-B52F-B6717B7BE0DB}"/>
              </a:ext>
            </a:extLst>
          </p:cNvPr>
          <p:cNvSpPr>
            <a:spLocks noGrp="1"/>
          </p:cNvSpPr>
          <p:nvPr>
            <p:ph type="body" sz="quarter" idx="12" hasCustomPrompt="1"/>
          </p:nvPr>
        </p:nvSpPr>
        <p:spPr>
          <a:xfrm>
            <a:off x="803275" y="4484793"/>
            <a:ext cx="10585450" cy="387798"/>
          </a:xfrm>
          <a:prstGeom prst="rect">
            <a:avLst/>
          </a:prstGeom>
        </p:spPr>
        <p:txBody>
          <a:bodyPr lIns="0" tIns="0" rIns="0" bIns="0" anchor="t" anchorCtr="0">
            <a:spAutoFit/>
          </a:bodyPr>
          <a:lstStyle>
            <a:lvl1pPr marL="0" indent="0">
              <a:buNone/>
              <a:defRPr sz="2800" b="0">
                <a:solidFill>
                  <a:schemeClr val="bg1"/>
                </a:solidFill>
              </a:defRPr>
            </a:lvl1pPr>
            <a:lvl2pPr>
              <a:buNone/>
              <a:defRPr sz="5400">
                <a:solidFill>
                  <a:schemeClr val="bg1"/>
                </a:solidFill>
              </a:defRPr>
            </a:lvl2pPr>
            <a:lvl3pPr>
              <a:buNone/>
              <a:defRPr sz="5400">
                <a:solidFill>
                  <a:schemeClr val="bg1"/>
                </a:solidFill>
              </a:defRPr>
            </a:lvl3pPr>
            <a:lvl4pPr>
              <a:buNone/>
              <a:defRPr sz="5400">
                <a:solidFill>
                  <a:schemeClr val="bg1"/>
                </a:solidFill>
              </a:defRPr>
            </a:lvl4pPr>
            <a:lvl5pPr>
              <a:buNone/>
              <a:defRPr sz="5400">
                <a:solidFill>
                  <a:schemeClr val="bg1"/>
                </a:solidFill>
              </a:defRPr>
            </a:lvl5pPr>
          </a:lstStyle>
          <a:p>
            <a:pPr lvl="0"/>
            <a:r>
              <a:rPr lang="et-EE"/>
              <a:t>Alapealkiri</a:t>
            </a:r>
          </a:p>
        </p:txBody>
      </p:sp>
      <p:sp>
        <p:nvSpPr>
          <p:cNvPr id="5" name="Text Placeholder 6">
            <a:extLst>
              <a:ext uri="{FF2B5EF4-FFF2-40B4-BE49-F238E27FC236}">
                <a16:creationId xmlns:a16="http://schemas.microsoft.com/office/drawing/2014/main" id="{CD9679F2-105E-474D-A1DF-9A82D6784D00}"/>
              </a:ext>
            </a:extLst>
          </p:cNvPr>
          <p:cNvSpPr>
            <a:spLocks noGrp="1"/>
          </p:cNvSpPr>
          <p:nvPr>
            <p:ph type="body" sz="quarter" idx="13" hasCustomPrompt="1"/>
          </p:nvPr>
        </p:nvSpPr>
        <p:spPr>
          <a:xfrm>
            <a:off x="803275" y="5992426"/>
            <a:ext cx="1635125" cy="276999"/>
          </a:xfrm>
          <a:prstGeom prst="rect">
            <a:avLst/>
          </a:prstGeom>
        </p:spPr>
        <p:txBody>
          <a:bodyPr wrap="square" lIns="0" tIns="0" rIns="0" bIns="0" anchor="ctr">
            <a:noAutofit/>
          </a:bodyPr>
          <a:lstStyle>
            <a:lvl1pPr>
              <a:buNone/>
              <a:defRPr sz="2000" b="1">
                <a:solidFill>
                  <a:schemeClr val="bg1"/>
                </a:solidFill>
              </a:defRPr>
            </a:lvl1pPr>
          </a:lstStyle>
          <a:p>
            <a:pPr lvl="0"/>
            <a:fld id="{42F01F8C-6B5C-472E-AC3B-1BF31787A56B}" type="datetime1">
              <a:rPr lang="et-EE" smtClean="0"/>
              <a:t>05.01.2021</a:t>
            </a:fld>
            <a:endParaRPr lang="et-EE"/>
          </a:p>
        </p:txBody>
      </p:sp>
      <p:pic>
        <p:nvPicPr>
          <p:cNvPr id="7" name="Picture 6">
            <a:extLst>
              <a:ext uri="{FF2B5EF4-FFF2-40B4-BE49-F238E27FC236}">
                <a16:creationId xmlns:a16="http://schemas.microsoft.com/office/drawing/2014/main" id="{7A0506DF-84BF-4E16-A50A-3F78EA72EDBB}"/>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8897326" y="5662613"/>
            <a:ext cx="2841380" cy="927343"/>
          </a:xfrm>
          <a:prstGeom prst="rect">
            <a:avLst/>
          </a:prstGeom>
        </p:spPr>
      </p:pic>
    </p:spTree>
    <p:extLst>
      <p:ext uri="{BB962C8B-B14F-4D97-AF65-F5344CB8AC3E}">
        <p14:creationId xmlns:p14="http://schemas.microsoft.com/office/powerpoint/2010/main" val="2863169575"/>
      </p:ext>
    </p:extLst>
  </p:cSld>
  <p:clrMapOvr>
    <a:masterClrMapping/>
  </p:clrMapOvr>
  <p:hf sldNum="0" hdr="0" ftr="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theme" Target="../theme/theme3.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theme" Target="../theme/theme4.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slideLayout" Target="../slideLayouts/slideLayout47.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3" Type="http://schemas.openxmlformats.org/officeDocument/2006/relationships/slideLayout" Target="../slideLayouts/slideLayout50.xml"/><Relationship Id="rId7" Type="http://schemas.openxmlformats.org/officeDocument/2006/relationships/slideLayout" Target="../slideLayouts/slideLayout54.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theme" Target="../theme/theme5.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8704165"/>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94" r:id="rId8"/>
    <p:sldLayoutId id="2147483695" r:id="rId9"/>
    <p:sldLayoutId id="2147483704" r:id="rId10"/>
    <p:sldLayoutId id="2147483705" r:id="rId11"/>
    <p:sldLayoutId id="2147483714" r:id="rId12"/>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userDrawn="1">
          <p15:clr>
            <a:srgbClr val="F26B43"/>
          </p15:clr>
        </p15:guide>
        <p15:guide id="2" pos="506" userDrawn="1">
          <p15:clr>
            <a:srgbClr val="F26B43"/>
          </p15:clr>
        </p15:guide>
        <p15:guide id="3" orient="horz" pos="391" userDrawn="1">
          <p15:clr>
            <a:srgbClr val="F26B43"/>
          </p15:clr>
        </p15:guide>
        <p15:guide id="4" pos="7174"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40109356"/>
      </p:ext>
    </p:extLst>
  </p:cSld>
  <p:clrMap bg1="lt1" tx1="dk1" bg2="lt2" tx2="dk2" accent1="accent1" accent2="accent2" accent3="accent3" accent4="accent4" accent5="accent5" accent6="accent6" hlink="hlink" folHlink="folHlink"/>
  <p:sldLayoutIdLst>
    <p:sldLayoutId id="2147483658" r:id="rId1"/>
    <p:sldLayoutId id="2147483659" r:id="rId2"/>
    <p:sldLayoutId id="2147483660" r:id="rId3"/>
    <p:sldLayoutId id="2147483661" r:id="rId4"/>
    <p:sldLayoutId id="2147483662" r:id="rId5"/>
    <p:sldLayoutId id="2147483663" r:id="rId6"/>
    <p:sldLayoutId id="2147483665" r:id="rId7"/>
    <p:sldLayoutId id="2147483700" r:id="rId8"/>
    <p:sldLayoutId id="2147483702" r:id="rId9"/>
    <p:sldLayoutId id="2147483703" r:id="rId10"/>
    <p:sldLayoutId id="2147483718"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userDrawn="1">
          <p15:clr>
            <a:srgbClr val="F26B43"/>
          </p15:clr>
        </p15:guide>
        <p15:guide id="2" pos="506" userDrawn="1">
          <p15:clr>
            <a:srgbClr val="F26B43"/>
          </p15:clr>
        </p15:guide>
        <p15:guide id="3" orient="horz" pos="391" userDrawn="1">
          <p15:clr>
            <a:srgbClr val="F26B43"/>
          </p15:clr>
        </p15:guide>
        <p15:guide id="4" pos="7174" userDrawn="1">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24711580"/>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706" r:id="rId8"/>
    <p:sldLayoutId id="2147483707" r:id="rId9"/>
    <p:sldLayoutId id="2147483715" r:id="rId10"/>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userDrawn="1">
          <p15:clr>
            <a:srgbClr val="F26B43"/>
          </p15:clr>
        </p15:guide>
        <p15:guide id="2" pos="506" userDrawn="1">
          <p15:clr>
            <a:srgbClr val="F26B43"/>
          </p15:clr>
        </p15:guide>
        <p15:guide id="3" orient="horz" pos="391" userDrawn="1">
          <p15:clr>
            <a:srgbClr val="F26B43"/>
          </p15:clr>
        </p15:guide>
        <p15:guide id="4" pos="7174" userDrawn="1">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4448118-8414-4E02-AC50-5ADCF09D7F40}"/>
              </a:ext>
            </a:extLst>
          </p:cNvPr>
          <p:cNvSpPr txBox="1"/>
          <p:nvPr userDrawn="1"/>
        </p:nvSpPr>
        <p:spPr>
          <a:xfrm>
            <a:off x="11388725" y="6237288"/>
            <a:ext cx="803275" cy="620712"/>
          </a:xfrm>
          <a:prstGeom prst="rect">
            <a:avLst/>
          </a:prstGeom>
          <a:noFill/>
        </p:spPr>
        <p:txBody>
          <a:bodyPr wrap="square" rtlCol="0" anchor="ctr" anchorCtr="0">
            <a:noAutofit/>
          </a:bodyPr>
          <a:lstStyle/>
          <a:p>
            <a:pPr algn="ctr"/>
            <a:fld id="{31501465-C2EB-438E-B0D2-E33896D19766}" type="slidenum">
              <a:rPr lang="et-EE" sz="1000" smtClean="0">
                <a:solidFill>
                  <a:schemeClr val="accent6"/>
                </a:solidFill>
              </a:rPr>
              <a:t>‹#›</a:t>
            </a:fld>
            <a:endParaRPr lang="et-EE" sz="1000">
              <a:solidFill>
                <a:schemeClr val="accent6"/>
              </a:solidFill>
            </a:endParaRPr>
          </a:p>
        </p:txBody>
      </p:sp>
    </p:spTree>
    <p:extLst>
      <p:ext uri="{BB962C8B-B14F-4D97-AF65-F5344CB8AC3E}">
        <p14:creationId xmlns:p14="http://schemas.microsoft.com/office/powerpoint/2010/main" val="1056519505"/>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77" r:id="rId3"/>
    <p:sldLayoutId id="2147483696" r:id="rId4"/>
    <p:sldLayoutId id="2147483697" r:id="rId5"/>
    <p:sldLayoutId id="2147483698" r:id="rId6"/>
    <p:sldLayoutId id="2147483699" r:id="rId7"/>
    <p:sldLayoutId id="2147483701" r:id="rId8"/>
    <p:sldLayoutId id="2147483710" r:id="rId9"/>
    <p:sldLayoutId id="2147483711" r:id="rId10"/>
    <p:sldLayoutId id="2147483712" r:id="rId11"/>
    <p:sldLayoutId id="2147483713" r:id="rId12"/>
    <p:sldLayoutId id="2147483716" r:id="rId13"/>
    <p:sldLayoutId id="2147483717" r:id="rId14"/>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userDrawn="1">
          <p15:clr>
            <a:srgbClr val="F26B43"/>
          </p15:clr>
        </p15:guide>
        <p15:guide id="2" pos="506" userDrawn="1">
          <p15:clr>
            <a:srgbClr val="F26B43"/>
          </p15:clr>
        </p15:guide>
        <p15:guide id="3" orient="horz" pos="391" userDrawn="1">
          <p15:clr>
            <a:srgbClr val="F26B43"/>
          </p15:clr>
        </p15:guide>
        <p15:guide id="4" pos="7174" userDrawn="1">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21710665"/>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708" r:id="rId8"/>
    <p:sldLayoutId id="2147483709" r:id="rId9"/>
    <p:sldLayoutId id="2147483719" r:id="rId10"/>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t-E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userDrawn="1">
          <p15:clr>
            <a:srgbClr val="F26B43"/>
          </p15:clr>
        </p15:guide>
        <p15:guide id="2" pos="506" userDrawn="1">
          <p15:clr>
            <a:srgbClr val="F26B43"/>
          </p15:clr>
        </p15:guide>
        <p15:guide id="3" orient="horz" pos="391" userDrawn="1">
          <p15:clr>
            <a:srgbClr val="F26B43"/>
          </p15:clr>
        </p15:guide>
        <p15:guide id="4" pos="7174"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4.xml"/><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3.xml.rels><?xml version="1.0" encoding="UTF-8" standalone="yes"?>
<Relationships xmlns="http://schemas.openxmlformats.org/package/2006/relationships"><Relationship Id="rId3" Type="http://schemas.openxmlformats.org/officeDocument/2006/relationships/image" Target="../media/image53.emf"/><Relationship Id="rId2" Type="http://schemas.openxmlformats.org/officeDocument/2006/relationships/notesSlide" Target="../notesSlides/notesSlide7.xml"/><Relationship Id="rId1" Type="http://schemas.openxmlformats.org/officeDocument/2006/relationships/slideLayout" Target="../slideLayouts/slideLayout35.xml"/></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8.xml"/><Relationship Id="rId1" Type="http://schemas.openxmlformats.org/officeDocument/2006/relationships/slideLayout" Target="../slideLayouts/slideLayout37.xml"/><Relationship Id="rId4" Type="http://schemas.openxmlformats.org/officeDocument/2006/relationships/image" Target="../media/image54.emf"/></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notesSlide" Target="../notesSlides/notesSlide9.xml"/><Relationship Id="rId1" Type="http://schemas.openxmlformats.org/officeDocument/2006/relationships/slideLayout" Target="../slideLayouts/slideLayout37.xml"/><Relationship Id="rId4" Type="http://schemas.openxmlformats.org/officeDocument/2006/relationships/image" Target="../media/image55.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3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image" Target="../media/image50.emf"/><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69F43885-64A8-40D5-91BD-8CF5E924E7FD}"/>
              </a:ext>
            </a:extLst>
          </p:cNvPr>
          <p:cNvSpPr>
            <a:spLocks noGrp="1"/>
          </p:cNvSpPr>
          <p:nvPr>
            <p:ph type="body" sz="quarter" idx="11"/>
          </p:nvPr>
        </p:nvSpPr>
        <p:spPr>
          <a:xfrm>
            <a:off x="803275" y="2681103"/>
            <a:ext cx="10585450" cy="1495794"/>
          </a:xfrm>
        </p:spPr>
        <p:txBody>
          <a:bodyPr/>
          <a:lstStyle/>
          <a:p>
            <a:r>
              <a:rPr lang="et-EE"/>
              <a:t>Perearsti kulumudeli nüüdisajastamine</a:t>
            </a:r>
          </a:p>
        </p:txBody>
      </p:sp>
      <p:sp>
        <p:nvSpPr>
          <p:cNvPr id="4" name="Text Placeholder 3">
            <a:extLst>
              <a:ext uri="{FF2B5EF4-FFF2-40B4-BE49-F238E27FC236}">
                <a16:creationId xmlns:a16="http://schemas.microsoft.com/office/drawing/2014/main" id="{114FF009-127B-49A2-A2AE-10C2E85DC3EC}"/>
              </a:ext>
            </a:extLst>
          </p:cNvPr>
          <p:cNvSpPr>
            <a:spLocks noGrp="1"/>
          </p:cNvSpPr>
          <p:nvPr>
            <p:ph type="body" sz="quarter" idx="13"/>
          </p:nvPr>
        </p:nvSpPr>
        <p:spPr/>
        <p:txBody>
          <a:bodyPr/>
          <a:lstStyle/>
          <a:p>
            <a:r>
              <a:rPr lang="et-EE"/>
              <a:t>12.11.2025</a:t>
            </a:r>
          </a:p>
        </p:txBody>
      </p:sp>
    </p:spTree>
    <p:extLst>
      <p:ext uri="{BB962C8B-B14F-4D97-AF65-F5344CB8AC3E}">
        <p14:creationId xmlns:p14="http://schemas.microsoft.com/office/powerpoint/2010/main" val="32663763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5318381-5860-81F0-EC17-F19F0514AE5E}"/>
              </a:ext>
            </a:extLst>
          </p:cNvPr>
          <p:cNvSpPr>
            <a:spLocks noGrp="1"/>
          </p:cNvSpPr>
          <p:nvPr>
            <p:ph type="body" sz="quarter" idx="11"/>
          </p:nvPr>
        </p:nvSpPr>
        <p:spPr>
          <a:xfrm>
            <a:off x="803275" y="773319"/>
            <a:ext cx="10585450" cy="443198"/>
          </a:xfrm>
        </p:spPr>
        <p:txBody>
          <a:bodyPr/>
          <a:lstStyle/>
          <a:p>
            <a:r>
              <a:rPr lang="et-EE"/>
              <a:t>Uue rahastusmudeli aluspõhimõtted</a:t>
            </a:r>
          </a:p>
        </p:txBody>
      </p:sp>
      <p:sp>
        <p:nvSpPr>
          <p:cNvPr id="4" name="Content Placeholder 3">
            <a:extLst>
              <a:ext uri="{FF2B5EF4-FFF2-40B4-BE49-F238E27FC236}">
                <a16:creationId xmlns:a16="http://schemas.microsoft.com/office/drawing/2014/main" id="{35054B66-E633-1367-4AD2-2A9C3AAF9D12}"/>
              </a:ext>
            </a:extLst>
          </p:cNvPr>
          <p:cNvSpPr>
            <a:spLocks noGrp="1"/>
          </p:cNvSpPr>
          <p:nvPr>
            <p:ph sz="quarter" idx="13"/>
          </p:nvPr>
        </p:nvSpPr>
        <p:spPr>
          <a:xfrm>
            <a:off x="803275" y="1507110"/>
            <a:ext cx="10585450" cy="4730178"/>
          </a:xfrm>
        </p:spPr>
        <p:txBody>
          <a:bodyPr lIns="0" tIns="0" rIns="0" bIns="0" anchor="t"/>
          <a:lstStyle/>
          <a:p>
            <a:r>
              <a:rPr lang="et-EE" sz="1600"/>
              <a:t>Uuendatud kulumudel </a:t>
            </a:r>
            <a:r>
              <a:rPr lang="et-EE" sz="1600" b="1"/>
              <a:t>lähtub tegelikest kuludest </a:t>
            </a:r>
            <a:r>
              <a:rPr lang="et-EE" sz="1600"/>
              <a:t>ega hinda otseselt tegevuse mahtu. Eeldame, et asutused on teinud kõik perearstiabi teenuse osutamiseks vajaminevad kulutused (palgakulu, seadmete hankimine ja uuendamine, ruumikulud jne).  </a:t>
            </a:r>
            <a:endParaRPr lang="et-EE" sz="1600">
              <a:cs typeface="Arial"/>
            </a:endParaRPr>
          </a:p>
          <a:p>
            <a:r>
              <a:rPr lang="et-EE" sz="1600" b="1"/>
              <a:t>Aluseks on asutuste poolt A-veebi </a:t>
            </a:r>
            <a:r>
              <a:rPr lang="et-EE" sz="1600"/>
              <a:t>esitatud 2023.a tulude ja kulude aruanded. Nõusolekut küsisime 34 asutuselt ja 2023 aasta kohta saime kõik vajalikud andmed 28 asutuselt. Referentsasutused valiti selliselt, et oleks esindatud keskused erinevatest piirkondadest, nii üksik- ja grupipraksised kui tervisekeskused. Viimaste puhul kaasati erineva suurusega asutusi, mis hõlmasid nii ühest juriidilisest isikust kui koostööleppe alusel tervisekeskuseid. </a:t>
            </a:r>
            <a:endParaRPr lang="et-EE" sz="1600">
              <a:cs typeface="Arial"/>
            </a:endParaRPr>
          </a:p>
          <a:p>
            <a:r>
              <a:rPr lang="et-EE" sz="1600"/>
              <a:t>Mudeli </a:t>
            </a:r>
            <a:r>
              <a:rPr lang="et-EE" sz="1600" b="1"/>
              <a:t>täiendavaks valideerimiseks </a:t>
            </a:r>
            <a:r>
              <a:rPr lang="et-EE" sz="1600"/>
              <a:t>on kontrollitud mõjusid kõikidele asutustele ning seost tegelike kuludega ka perearstiasutuste tervikpopulatsiooni andmetel. </a:t>
            </a:r>
            <a:endParaRPr lang="et-EE" sz="1600">
              <a:cs typeface="Arial"/>
            </a:endParaRPr>
          </a:p>
          <a:p>
            <a:pPr fontAlgn="base"/>
            <a:r>
              <a:rPr lang="et-EE" sz="1600"/>
              <a:t>Mudeli eesmärk on jaotada kulu asutuste vahel, arvestades tervishoiupoliitilisi eesmärke, ent mõjutamata oluliselt hinnangulist kogukulu. </a:t>
            </a:r>
            <a:endParaRPr lang="et-EE" sz="1600">
              <a:cs typeface="Arial"/>
            </a:endParaRPr>
          </a:p>
          <a:p>
            <a:pPr fontAlgn="base"/>
            <a:r>
              <a:rPr lang="et-EE" sz="1600"/>
              <a:t>Mudeli teisene eesmärk on tagada </a:t>
            </a:r>
            <a:r>
              <a:rPr lang="et-EE" sz="1600" b="1"/>
              <a:t>kulumudeli edaspidine uuendamine võimalikult vähese administratiivkuluga</a:t>
            </a:r>
            <a:r>
              <a:rPr lang="et-EE" sz="1600"/>
              <a:t> nii asutustele kui Tervisekassale. A-veebi andmestiku põhjal saame kontrollida, kas ja kuidas mudel igal aastal meie eeldustele vastab ning vajadusel viia sisse muudatused.  </a:t>
            </a:r>
            <a:endParaRPr lang="et-EE" sz="1600">
              <a:cs typeface="Arial"/>
            </a:endParaRPr>
          </a:p>
          <a:p>
            <a:pPr fontAlgn="base"/>
            <a:r>
              <a:rPr lang="et-EE" sz="1600"/>
              <a:t>Pärast mudeli valideerimist 2023. aasta kuluandmete alusel viidi mudel 2026. aasta jaanuari hindadesse, rakendades töötasude arvestamisel 2025. aprillis rakendunud kollektiivlepingu töötasusid ning suurendades ülejäänud komponentide maksumusi Rahandusministeeriumi 2025. aasta suveprognoosis toodud 2024. ja 2025. aasta SKP deflaatori võrra (kokku 8,5%). </a:t>
            </a:r>
            <a:endParaRPr lang="et-EE" sz="1600">
              <a:cs typeface="Arial"/>
            </a:endParaRPr>
          </a:p>
          <a:p>
            <a:pPr fontAlgn="base"/>
            <a:endParaRPr lang="et-EE" sz="1600">
              <a:cs typeface="Arial"/>
            </a:endParaRPr>
          </a:p>
          <a:p>
            <a:pPr marL="0" indent="0">
              <a:buNone/>
            </a:pPr>
            <a:endParaRPr lang="et-EE" sz="1600">
              <a:cs typeface="Arial"/>
            </a:endParaRPr>
          </a:p>
        </p:txBody>
      </p:sp>
    </p:spTree>
    <p:extLst>
      <p:ext uri="{BB962C8B-B14F-4D97-AF65-F5344CB8AC3E}">
        <p14:creationId xmlns:p14="http://schemas.microsoft.com/office/powerpoint/2010/main" val="12717957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2A076FE-7741-4624-F22C-1A6415A7EF9B}"/>
              </a:ext>
            </a:extLst>
          </p:cNvPr>
          <p:cNvSpPr>
            <a:spLocks noGrp="1"/>
          </p:cNvSpPr>
          <p:nvPr>
            <p:ph type="body" sz="quarter" idx="11"/>
          </p:nvPr>
        </p:nvSpPr>
        <p:spPr/>
        <p:txBody>
          <a:bodyPr/>
          <a:lstStyle/>
          <a:p>
            <a:r>
              <a:rPr lang="et-EE"/>
              <a:t>Muutused kulumudeli loogikas</a:t>
            </a:r>
          </a:p>
        </p:txBody>
      </p:sp>
      <p:sp>
        <p:nvSpPr>
          <p:cNvPr id="4" name="Content Placeholder 3">
            <a:extLst>
              <a:ext uri="{FF2B5EF4-FFF2-40B4-BE49-F238E27FC236}">
                <a16:creationId xmlns:a16="http://schemas.microsoft.com/office/drawing/2014/main" id="{1E0320B0-31EA-1C9B-755B-5CD4C9F8F4CE}"/>
              </a:ext>
            </a:extLst>
          </p:cNvPr>
          <p:cNvSpPr>
            <a:spLocks noGrp="1"/>
          </p:cNvSpPr>
          <p:nvPr>
            <p:ph sz="quarter" idx="13"/>
          </p:nvPr>
        </p:nvSpPr>
        <p:spPr>
          <a:xfrm>
            <a:off x="803275" y="1712563"/>
            <a:ext cx="10585450" cy="4569928"/>
          </a:xfrm>
        </p:spPr>
        <p:txBody>
          <a:bodyPr lIns="0" tIns="0" rIns="0" bIns="0" anchor="t"/>
          <a:lstStyle/>
          <a:p>
            <a:r>
              <a:rPr lang="et-EE" sz="1600" b="1"/>
              <a:t>Fookus on kogurahastusel ehk kulumudel ei kirjuta ette, keda ja millises mahus asutus palkab, milliseid seadmeid peab soetama või kui suur on keskuse pindala. Nõuded tulenevad seadustest või lepingutest</a:t>
            </a:r>
            <a:r>
              <a:rPr lang="et-EE" sz="1600"/>
              <a:t>. Kulusid ei vaadelda üksikute  kulukomponentide (nt tutikud, lansettid jne) kaupa vaid on koondatud suuremateks kulugruppideks (nt. ühekordse kasutusega meditsiini seadmed)</a:t>
            </a:r>
            <a:endParaRPr lang="et-EE" sz="1600">
              <a:cs typeface="Arial"/>
            </a:endParaRPr>
          </a:p>
          <a:p>
            <a:pPr fontAlgn="base"/>
            <a:r>
              <a:rPr lang="et-EE" sz="1600" b="1"/>
              <a:t>Tööjõukulu arvestus ühtlustatakse eriarstiabiga</a:t>
            </a:r>
            <a:r>
              <a:rPr lang="et-EE" sz="1600"/>
              <a:t>. (1600 kindlustatuga nimistu juures)</a:t>
            </a:r>
            <a:endParaRPr lang="et-EE" sz="1600">
              <a:cs typeface="Arial"/>
            </a:endParaRPr>
          </a:p>
          <a:p>
            <a:pPr lvl="1" fontAlgn="base"/>
            <a:r>
              <a:rPr lang="et-EE" sz="1600"/>
              <a:t>Arsti brutopalk tunnis: kollektiivlepingu üldarsti miinimum*1,38 </a:t>
            </a:r>
            <a:endParaRPr lang="et-EE" sz="1600">
              <a:cs typeface="Arial"/>
            </a:endParaRPr>
          </a:p>
          <a:p>
            <a:pPr lvl="1" fontAlgn="base"/>
            <a:r>
              <a:rPr lang="et-EE" sz="1600"/>
              <a:t>Õe tööjõukulu tunnis: kollektiivlepingu õe miinimum*1,2 </a:t>
            </a:r>
            <a:endParaRPr lang="et-EE" sz="1600">
              <a:cs typeface="Arial"/>
            </a:endParaRPr>
          </a:p>
          <a:p>
            <a:pPr marL="457200" lvl="1" indent="0" fontAlgn="base">
              <a:buNone/>
            </a:pPr>
            <a:r>
              <a:rPr lang="et-EE" sz="1600"/>
              <a:t>Teise õe ja kliinilise assistendi tasu ei ole enam eraldi juurde taotletav, vaid saadav töötasufond kokku sõltub nimistu suurusest</a:t>
            </a:r>
            <a:endParaRPr lang="et-EE" sz="1600">
              <a:cs typeface="Arial"/>
            </a:endParaRPr>
          </a:p>
          <a:p>
            <a:pPr marL="457200" lvl="1" indent="0" fontAlgn="base">
              <a:buNone/>
            </a:pPr>
            <a:endParaRPr lang="et-EE" sz="1600">
              <a:cs typeface="Arial"/>
            </a:endParaRPr>
          </a:p>
          <a:p>
            <a:pPr marL="285750" lvl="1" indent="-285750" fontAlgn="base"/>
            <a:r>
              <a:rPr lang="et-EE" sz="1600"/>
              <a:t>Kulumudeli koostamisel on </a:t>
            </a:r>
            <a:r>
              <a:rPr lang="et-EE" sz="1600" b="1"/>
              <a:t>lisatööjõu</a:t>
            </a:r>
            <a:r>
              <a:rPr lang="et-EE" sz="1600"/>
              <a:t> </a:t>
            </a:r>
            <a:r>
              <a:rPr lang="et-EE" sz="1600" b="1"/>
              <a:t>kuludesse arvestatud referentsasutuste kõik tööjõukulud</a:t>
            </a:r>
            <a:r>
              <a:rPr lang="et-EE" sz="1600"/>
              <a:t>, v.a. arstide ja õdede tööjõukulud. Lisatööjõu arvestusse on liidetud ka sisseostetud mittemeditsiiniliste teenuste kulu (eeldades, et see kajastab näiteks sisseostetavat raamatupidamisteenust või muud sarnast kulu). Assistendi ja juhtimis kulud on kaetud lisatööjõu kulureaga.</a:t>
            </a:r>
            <a:endParaRPr lang="et-EE" sz="1600">
              <a:cs typeface="Arial"/>
            </a:endParaRPr>
          </a:p>
          <a:p>
            <a:pPr marL="285750" lvl="1" indent="-285750" fontAlgn="base"/>
            <a:r>
              <a:rPr lang="et-EE" sz="1600" b="1"/>
              <a:t>Pinna maksumus tõstetakse võrdseks eriarstiabiga</a:t>
            </a:r>
            <a:r>
              <a:rPr lang="et-EE" sz="1600"/>
              <a:t>. (15,289 €/m²)</a:t>
            </a:r>
            <a:endParaRPr lang="et-EE" sz="1600">
              <a:cs typeface="Arial"/>
            </a:endParaRPr>
          </a:p>
          <a:p>
            <a:r>
              <a:rPr lang="et-EE" sz="1600"/>
              <a:t>Pearahasse liikusid koolituskulud (sh koolitusaegse asendaja tööjõukulud) ja personali riietuse kulud.  Uue kulureana lisandub töötervishoiu visiitidega seotud kulud.  Arvestatud kulumudelisse vastavalt tegelikele kuludele üksikpraksiste ja tervisekeskuste lõikes ning jaotatud vanusgruppide pearahadesse. </a:t>
            </a:r>
            <a:endParaRPr lang="et-EE" sz="1600">
              <a:cs typeface="Arial"/>
            </a:endParaRPr>
          </a:p>
          <a:p>
            <a:endParaRPr lang="et-EE" sz="1600">
              <a:cs typeface="Arial"/>
            </a:endParaRPr>
          </a:p>
          <a:p>
            <a:endParaRPr lang="et-EE" sz="1600">
              <a:cs typeface="Arial"/>
            </a:endParaRPr>
          </a:p>
        </p:txBody>
      </p:sp>
    </p:spTree>
    <p:extLst>
      <p:ext uri="{BB962C8B-B14F-4D97-AF65-F5344CB8AC3E}">
        <p14:creationId xmlns:p14="http://schemas.microsoft.com/office/powerpoint/2010/main" val="21825261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B2F8A0CF-D6D7-4588-76AC-188B40691CA0}"/>
              </a:ext>
            </a:extLst>
          </p:cNvPr>
          <p:cNvSpPr>
            <a:spLocks noGrp="1"/>
          </p:cNvSpPr>
          <p:nvPr>
            <p:ph sz="quarter" idx="13"/>
          </p:nvPr>
        </p:nvSpPr>
        <p:spPr>
          <a:xfrm>
            <a:off x="803275" y="793820"/>
            <a:ext cx="10585450" cy="5443468"/>
          </a:xfrm>
        </p:spPr>
        <p:txBody>
          <a:bodyPr lIns="0" tIns="0" rIns="0" bIns="0" anchor="t"/>
          <a:lstStyle/>
          <a:p>
            <a:pPr algn="just" fontAlgn="base">
              <a:lnSpc>
                <a:spcPts val="1552"/>
              </a:lnSpc>
            </a:pPr>
            <a:r>
              <a:rPr lang="et-EE" sz="1800"/>
              <a:t>Põhivarainvesteeringute kulu (näiteks seadmete soetamine) kajastub aastase amortisatsioonina vastavalt sellele, kuidas referentsasutused on andmed A-veebis esitanud. Kui asutus põhivara rendib, käsitletakse rendikulu samaväärselt amortisatsioonikuluga. Seega on kulumudeli seisukohalt tegemist samuti aastase amortisatsiooniga. Kuna amortisatsioon on raamatupidamislik kulu, mitte tegelik rahakulu, võimaldab kulumudel selle arvelt vahendeid koguda, et tulevikus põhivara uuendada või asendada.</a:t>
            </a:r>
            <a:br>
              <a:rPr lang="et-EE" sz="1800"/>
            </a:br>
            <a:endParaRPr lang="et-EE" sz="1800">
              <a:cs typeface="Arial"/>
            </a:endParaRPr>
          </a:p>
          <a:p>
            <a:pPr fontAlgn="base"/>
            <a:r>
              <a:rPr lang="et-EE" sz="1800"/>
              <a:t>Kulumudelisse on arvestatud IT-kulud vastavalt referentsasutuste 2023. aasta tegelikele kuludele üksikpraksiste ja tervisekeskuste lõikes eraldi ning komponendi maksumus on sarnaselt teistele komponentidele viidud 2025. aasta hindadesse, rakendades 2024. ja 2025. aasta SKP </a:t>
            </a:r>
            <a:r>
              <a:rPr lang="et-EE" sz="1800" err="1"/>
              <a:t>deflaatori</a:t>
            </a:r>
            <a:r>
              <a:rPr lang="et-EE" sz="1800"/>
              <a:t> väärtust. </a:t>
            </a:r>
            <a:br>
              <a:rPr lang="et-EE" sz="1800"/>
            </a:br>
            <a:endParaRPr lang="et-EE" sz="1800">
              <a:cs typeface="Arial"/>
            </a:endParaRPr>
          </a:p>
          <a:p>
            <a:pPr marL="180975" indent="0" fontAlgn="base">
              <a:buNone/>
            </a:pPr>
            <a:r>
              <a:rPr lang="et-EE" sz="1800"/>
              <a:t>Paralleelselt on IT-kulude töörühmas kokku lepitud arvutitöökoha teenuse sisu, millega tagatakse tulevikus perearstidele võimalus kasutada standardset arvutitöökohalahendust, mis aitab ühtlasi tagada vastavuse infoturbenõuetele. Vastavat teenust rahastatakse tulevikus eraldi vastavalt antud teenuse puhul kujunevale maksumusele. </a:t>
            </a:r>
            <a:br>
              <a:rPr lang="et-EE" sz="1800"/>
            </a:br>
            <a:endParaRPr lang="et-EE" sz="1800">
              <a:cs typeface="Arial"/>
            </a:endParaRPr>
          </a:p>
          <a:p>
            <a:pPr algn="just" rtl="0" fontAlgn="base">
              <a:lnSpc>
                <a:spcPts val="1552"/>
              </a:lnSpc>
              <a:buFont typeface="Arial" panose="020B0604020202020204" pitchFamily="34" charset="0"/>
              <a:buChar char="•"/>
            </a:pPr>
            <a:r>
              <a:rPr lang="et-EE" sz="1800" b="1"/>
              <a:t>Kaugusetasu</a:t>
            </a:r>
            <a:r>
              <a:rPr lang="et-EE" sz="1800"/>
              <a:t> on planeeritud asutustele, kelle tegevuskoht asub Tallinnast  rohkem kui 30 km ja Tartust rohkem kui 18 km kaugusel.</a:t>
            </a:r>
            <a:endParaRPr lang="et-EE" sz="1800">
              <a:cs typeface="Arial"/>
            </a:endParaRPr>
          </a:p>
          <a:p>
            <a:pPr marL="271145" indent="0" algn="just" rtl="0" fontAlgn="base">
              <a:lnSpc>
                <a:spcPts val="1552"/>
              </a:lnSpc>
              <a:buNone/>
            </a:pPr>
            <a:r>
              <a:rPr lang="et-EE" sz="1800"/>
              <a:t>Kaugusetasu koefitsiendi suurus sõltub järgmistest komponentidest : kaugus lähimast HVA haiglast millel on 24/7 EMO (v.a Tallinna Lastehaigla); piirkonna asustustihedus ja piirkonna suhteline vaesus.</a:t>
            </a:r>
            <a:endParaRPr lang="et-EE" sz="1800">
              <a:cs typeface="Arial"/>
            </a:endParaRPr>
          </a:p>
        </p:txBody>
      </p:sp>
    </p:spTree>
    <p:extLst>
      <p:ext uri="{BB962C8B-B14F-4D97-AF65-F5344CB8AC3E}">
        <p14:creationId xmlns:p14="http://schemas.microsoft.com/office/powerpoint/2010/main" val="298867632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Text Placeholder 1">
            <a:extLst>
              <a:ext uri="{FF2B5EF4-FFF2-40B4-BE49-F238E27FC236}">
                <a16:creationId xmlns:a16="http://schemas.microsoft.com/office/drawing/2014/main" id="{F84194EC-30A4-2201-6792-393171C3A2A4}"/>
              </a:ext>
            </a:extLst>
          </p:cNvPr>
          <p:cNvSpPr>
            <a:spLocks noGrp="1"/>
          </p:cNvSpPr>
          <p:nvPr>
            <p:ph type="body" sz="quarter" idx="11"/>
          </p:nvPr>
        </p:nvSpPr>
        <p:spPr>
          <a:xfrm>
            <a:off x="803275" y="514350"/>
            <a:ext cx="10585450" cy="548640"/>
          </a:xfrm>
        </p:spPr>
        <p:txBody>
          <a:bodyPr anchor="b">
            <a:normAutofit/>
          </a:bodyPr>
          <a:lstStyle/>
          <a:p>
            <a:r>
              <a:rPr lang="fi-FI" sz="2000"/>
              <a:t>Perearstipraksiste marginaali (kasumlikkuse) ja tulu suhe rahastusmudelite lõikes</a:t>
            </a:r>
            <a:endParaRPr lang="en-US" sz="2000"/>
          </a:p>
        </p:txBody>
      </p:sp>
      <p:sp>
        <p:nvSpPr>
          <p:cNvPr id="20" name="Text Placeholder 2">
            <a:extLst>
              <a:ext uri="{FF2B5EF4-FFF2-40B4-BE49-F238E27FC236}">
                <a16:creationId xmlns:a16="http://schemas.microsoft.com/office/drawing/2014/main" id="{1D1BE76A-E2B4-B074-114C-C5397054012D}"/>
              </a:ext>
            </a:extLst>
          </p:cNvPr>
          <p:cNvSpPr>
            <a:spLocks noGrp="1"/>
          </p:cNvSpPr>
          <p:nvPr>
            <p:ph type="body" sz="quarter" idx="12"/>
          </p:nvPr>
        </p:nvSpPr>
        <p:spPr>
          <a:xfrm>
            <a:off x="803275" y="1257301"/>
            <a:ext cx="10585450" cy="342899"/>
          </a:xfrm>
        </p:spPr>
        <p:txBody>
          <a:bodyPr anchor="t">
            <a:normAutofit/>
          </a:bodyPr>
          <a:lstStyle/>
          <a:p>
            <a:r>
              <a:rPr lang="et-EE"/>
              <a:t>Vana mudel </a:t>
            </a:r>
            <a:endParaRPr lang="en-US"/>
          </a:p>
        </p:txBody>
      </p:sp>
      <p:pic>
        <p:nvPicPr>
          <p:cNvPr id="11" name="Content Placeholder 10" descr="A graph with different colored triangles">
            <a:extLst>
              <a:ext uri="{FF2B5EF4-FFF2-40B4-BE49-F238E27FC236}">
                <a16:creationId xmlns:a16="http://schemas.microsoft.com/office/drawing/2014/main" id="{A969494C-AA0D-96F9-D718-290F03AD8B14}"/>
              </a:ext>
            </a:extLst>
          </p:cNvPr>
          <p:cNvPicPr>
            <a:picLocks noGrp="1" noChangeAspect="1"/>
          </p:cNvPicPr>
          <p:nvPr>
            <p:ph sz="quarter" idx="13"/>
          </p:nvPr>
        </p:nvPicPr>
        <p:blipFill>
          <a:blip r:embed="rId2">
            <a:extLst>
              <a:ext uri="{28A0092B-C50C-407E-A947-70E740481C1C}">
                <a14:useLocalDpi xmlns:a14="http://schemas.microsoft.com/office/drawing/2010/main" val="0"/>
              </a:ext>
            </a:extLst>
          </a:blip>
          <a:stretch>
            <a:fillRect/>
          </a:stretch>
        </p:blipFill>
        <p:spPr>
          <a:xfrm>
            <a:off x="1565911" y="1516815"/>
            <a:ext cx="7900372" cy="4720473"/>
          </a:xfrm>
          <a:noFill/>
        </p:spPr>
      </p:pic>
    </p:spTree>
    <p:extLst>
      <p:ext uri="{BB962C8B-B14F-4D97-AF65-F5344CB8AC3E}">
        <p14:creationId xmlns:p14="http://schemas.microsoft.com/office/powerpoint/2010/main" val="243707681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ED397-0E1F-E9F7-6698-7FCA9FC74C7D}"/>
            </a:ext>
          </a:extLst>
        </p:cNvPr>
        <p:cNvGrpSpPr/>
        <p:nvPr/>
      </p:nvGrpSpPr>
      <p:grpSpPr>
        <a:xfrm>
          <a:off x="0" y="0"/>
          <a:ext cx="0" cy="0"/>
          <a:chOff x="0" y="0"/>
          <a:chExt cx="0" cy="0"/>
        </a:xfrm>
      </p:grpSpPr>
      <p:sp>
        <p:nvSpPr>
          <p:cNvPr id="18" name="Text Placeholder 1">
            <a:extLst>
              <a:ext uri="{FF2B5EF4-FFF2-40B4-BE49-F238E27FC236}">
                <a16:creationId xmlns:a16="http://schemas.microsoft.com/office/drawing/2014/main" id="{008D79C7-DB50-C979-0BA1-C660FD8816BA}"/>
              </a:ext>
            </a:extLst>
          </p:cNvPr>
          <p:cNvSpPr>
            <a:spLocks noGrp="1"/>
          </p:cNvSpPr>
          <p:nvPr>
            <p:ph type="body" sz="quarter" idx="11"/>
          </p:nvPr>
        </p:nvSpPr>
        <p:spPr>
          <a:xfrm>
            <a:off x="803275" y="1063912"/>
            <a:ext cx="10585450" cy="443198"/>
          </a:xfrm>
        </p:spPr>
        <p:txBody>
          <a:bodyPr anchor="b">
            <a:normAutofit/>
          </a:bodyPr>
          <a:lstStyle/>
          <a:p>
            <a:r>
              <a:rPr lang="fi-FI" sz="2000"/>
              <a:t>Perearstipraksiste marginaali (kasumlikkuse) ja tulu suhe rahastusmudelite lõikes</a:t>
            </a:r>
            <a:endParaRPr lang="en-US" sz="2000"/>
          </a:p>
        </p:txBody>
      </p:sp>
      <p:sp>
        <p:nvSpPr>
          <p:cNvPr id="20" name="Text Placeholder 2">
            <a:extLst>
              <a:ext uri="{FF2B5EF4-FFF2-40B4-BE49-F238E27FC236}">
                <a16:creationId xmlns:a16="http://schemas.microsoft.com/office/drawing/2014/main" id="{9B924FD7-F48C-6EE9-6611-AE088DDC2DE0}"/>
              </a:ext>
            </a:extLst>
          </p:cNvPr>
          <p:cNvSpPr>
            <a:spLocks noGrp="1"/>
          </p:cNvSpPr>
          <p:nvPr>
            <p:ph type="body" sz="quarter" idx="12"/>
          </p:nvPr>
        </p:nvSpPr>
        <p:spPr>
          <a:xfrm>
            <a:off x="803275" y="1671195"/>
            <a:ext cx="10585450" cy="276999"/>
          </a:xfrm>
        </p:spPr>
        <p:txBody>
          <a:bodyPr anchor="t">
            <a:normAutofit/>
          </a:bodyPr>
          <a:lstStyle/>
          <a:p>
            <a:r>
              <a:rPr lang="et-EE"/>
              <a:t>Uus mudel </a:t>
            </a:r>
            <a:endParaRPr lang="en-US"/>
          </a:p>
        </p:txBody>
      </p:sp>
      <p:pic>
        <p:nvPicPr>
          <p:cNvPr id="5" name="Content Placeholder 4" descr="A graph with different colored triangles">
            <a:extLst>
              <a:ext uri="{FF2B5EF4-FFF2-40B4-BE49-F238E27FC236}">
                <a16:creationId xmlns:a16="http://schemas.microsoft.com/office/drawing/2014/main" id="{90079A01-5173-9DE8-8FAA-D22BDEE07746}"/>
              </a:ext>
            </a:extLst>
          </p:cNvPr>
          <p:cNvPicPr>
            <a:picLocks noGrp="1" noChangeAspect="1"/>
          </p:cNvPicPr>
          <p:nvPr>
            <p:ph sz="quarter" idx="13"/>
          </p:nvPr>
        </p:nvPicPr>
        <p:blipFill>
          <a:blip r:embed="rId3">
            <a:extLst>
              <a:ext uri="{28A0092B-C50C-407E-A947-70E740481C1C}">
                <a14:useLocalDpi xmlns:a14="http://schemas.microsoft.com/office/drawing/2010/main" val="0"/>
              </a:ext>
            </a:extLst>
          </a:blip>
          <a:stretch>
            <a:fillRect/>
          </a:stretch>
        </p:blipFill>
        <p:spPr>
          <a:xfrm>
            <a:off x="1411267" y="1948194"/>
            <a:ext cx="7801313" cy="4661285"/>
          </a:xfrm>
          <a:noFill/>
        </p:spPr>
      </p:pic>
    </p:spTree>
    <p:extLst>
      <p:ext uri="{BB962C8B-B14F-4D97-AF65-F5344CB8AC3E}">
        <p14:creationId xmlns:p14="http://schemas.microsoft.com/office/powerpoint/2010/main" val="32629024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B7A7E3-7EC9-B919-BBCE-5AB0ACF9B32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F0A3996-2AC4-1B61-B387-5944E620401D}"/>
              </a:ext>
            </a:extLst>
          </p:cNvPr>
          <p:cNvSpPr>
            <a:spLocks noGrp="1"/>
          </p:cNvSpPr>
          <p:nvPr>
            <p:ph type="body" sz="quarter" idx="11"/>
          </p:nvPr>
        </p:nvSpPr>
        <p:spPr/>
        <p:txBody>
          <a:bodyPr/>
          <a:lstStyle/>
          <a:p>
            <a:r>
              <a:rPr lang="et-EE"/>
              <a:t>Vana ja uue mudeli komponentide võrdlus </a:t>
            </a:r>
          </a:p>
        </p:txBody>
      </p:sp>
      <p:sp>
        <p:nvSpPr>
          <p:cNvPr id="5" name="Rectangle: Rounded Corners 4">
            <a:extLst>
              <a:ext uri="{FF2B5EF4-FFF2-40B4-BE49-F238E27FC236}">
                <a16:creationId xmlns:a16="http://schemas.microsoft.com/office/drawing/2014/main" id="{CE8DA4BE-D202-8E8E-75F8-FF2F6B9662AD}"/>
              </a:ext>
            </a:extLst>
          </p:cNvPr>
          <p:cNvSpPr/>
          <p:nvPr/>
        </p:nvSpPr>
        <p:spPr>
          <a:xfrm>
            <a:off x="803275" y="1977082"/>
            <a:ext cx="1717676" cy="351526"/>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t-EE"/>
              <a:t>Pearaha</a:t>
            </a:r>
          </a:p>
        </p:txBody>
      </p:sp>
      <p:sp>
        <p:nvSpPr>
          <p:cNvPr id="9" name="Rectangle: Rounded Corners 8">
            <a:extLst>
              <a:ext uri="{FF2B5EF4-FFF2-40B4-BE49-F238E27FC236}">
                <a16:creationId xmlns:a16="http://schemas.microsoft.com/office/drawing/2014/main" id="{222201EA-00BD-3848-04BB-ADD015E4D5B7}"/>
              </a:ext>
            </a:extLst>
          </p:cNvPr>
          <p:cNvSpPr/>
          <p:nvPr/>
        </p:nvSpPr>
        <p:spPr>
          <a:xfrm>
            <a:off x="818171" y="2392505"/>
            <a:ext cx="1717676" cy="351526"/>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t-EE"/>
              <a:t>Baasraha</a:t>
            </a:r>
          </a:p>
        </p:txBody>
      </p:sp>
      <p:sp>
        <p:nvSpPr>
          <p:cNvPr id="10" name="Rectangle: Rounded Corners 9">
            <a:extLst>
              <a:ext uri="{FF2B5EF4-FFF2-40B4-BE49-F238E27FC236}">
                <a16:creationId xmlns:a16="http://schemas.microsoft.com/office/drawing/2014/main" id="{DE9701BC-0F28-05E9-65C3-F8E6FDB624CA}"/>
              </a:ext>
            </a:extLst>
          </p:cNvPr>
          <p:cNvSpPr/>
          <p:nvPr/>
        </p:nvSpPr>
        <p:spPr>
          <a:xfrm>
            <a:off x="803272" y="3557402"/>
            <a:ext cx="1717678" cy="331551"/>
          </a:xfrm>
          <a:prstGeom prst="roundRect">
            <a:avLst/>
          </a:prstGeom>
          <a:noFill/>
        </p:spPr>
        <p:style>
          <a:lnRef idx="1">
            <a:schemeClr val="accent2"/>
          </a:lnRef>
          <a:fillRef idx="2">
            <a:schemeClr val="accent2"/>
          </a:fillRef>
          <a:effectRef idx="1">
            <a:schemeClr val="accent2"/>
          </a:effectRef>
          <a:fontRef idx="minor">
            <a:schemeClr val="dk1"/>
          </a:fontRef>
        </p:style>
        <p:txBody>
          <a:bodyPr rtlCol="0" anchor="ctr"/>
          <a:lstStyle/>
          <a:p>
            <a:pPr algn="ctr"/>
            <a:r>
              <a:rPr lang="et-EE" sz="1200"/>
              <a:t>Kolmas õde </a:t>
            </a:r>
          </a:p>
        </p:txBody>
      </p:sp>
      <p:sp>
        <p:nvSpPr>
          <p:cNvPr id="12" name="Rectangle: Rounded Corners 11">
            <a:extLst>
              <a:ext uri="{FF2B5EF4-FFF2-40B4-BE49-F238E27FC236}">
                <a16:creationId xmlns:a16="http://schemas.microsoft.com/office/drawing/2014/main" id="{005B0C00-43A4-628C-FECE-B8045107AFB2}"/>
              </a:ext>
            </a:extLst>
          </p:cNvPr>
          <p:cNvSpPr/>
          <p:nvPr/>
        </p:nvSpPr>
        <p:spPr>
          <a:xfrm>
            <a:off x="803272" y="3201715"/>
            <a:ext cx="1717679" cy="331551"/>
          </a:xfrm>
          <a:prstGeom prst="roundRect">
            <a:avLst/>
          </a:prstGeom>
          <a:noFill/>
        </p:spPr>
        <p:style>
          <a:lnRef idx="1">
            <a:schemeClr val="accent4"/>
          </a:lnRef>
          <a:fillRef idx="2">
            <a:schemeClr val="accent4"/>
          </a:fillRef>
          <a:effectRef idx="1">
            <a:schemeClr val="accent4"/>
          </a:effectRef>
          <a:fontRef idx="minor">
            <a:schemeClr val="dk1"/>
          </a:fontRef>
        </p:style>
        <p:txBody>
          <a:bodyPr rtlCol="0" anchor="ctr"/>
          <a:lstStyle/>
          <a:p>
            <a:pPr algn="ctr"/>
            <a:r>
              <a:rPr lang="et-EE" sz="1100"/>
              <a:t>Kl. assistent/registraator</a:t>
            </a:r>
          </a:p>
        </p:txBody>
      </p:sp>
      <p:sp>
        <p:nvSpPr>
          <p:cNvPr id="13" name="Rectangle: Rounded Corners 12">
            <a:extLst>
              <a:ext uri="{FF2B5EF4-FFF2-40B4-BE49-F238E27FC236}">
                <a16:creationId xmlns:a16="http://schemas.microsoft.com/office/drawing/2014/main" id="{D79DED82-C203-D519-6B7C-6350BAF19556}"/>
              </a:ext>
            </a:extLst>
          </p:cNvPr>
          <p:cNvSpPr/>
          <p:nvPr/>
        </p:nvSpPr>
        <p:spPr>
          <a:xfrm>
            <a:off x="815535" y="5770994"/>
            <a:ext cx="1717681" cy="331551"/>
          </a:xfrm>
          <a:prstGeom prst="roundRect">
            <a:avLst/>
          </a:prstGeom>
          <a:noFill/>
        </p:spPr>
        <p:style>
          <a:lnRef idx="1">
            <a:schemeClr val="accent5"/>
          </a:lnRef>
          <a:fillRef idx="2">
            <a:schemeClr val="accent5"/>
          </a:fillRef>
          <a:effectRef idx="1">
            <a:schemeClr val="accent5"/>
          </a:effectRef>
          <a:fontRef idx="minor">
            <a:schemeClr val="dk1"/>
          </a:fontRef>
        </p:style>
        <p:txBody>
          <a:bodyPr rtlCol="0" anchor="ctr"/>
          <a:lstStyle/>
          <a:p>
            <a:pPr algn="ctr"/>
            <a:r>
              <a:rPr lang="et-EE" sz="1050"/>
              <a:t>Vaimse tervise õde</a:t>
            </a:r>
          </a:p>
        </p:txBody>
      </p:sp>
      <p:sp>
        <p:nvSpPr>
          <p:cNvPr id="14" name="Rectangle: Rounded Corners 13">
            <a:extLst>
              <a:ext uri="{FF2B5EF4-FFF2-40B4-BE49-F238E27FC236}">
                <a16:creationId xmlns:a16="http://schemas.microsoft.com/office/drawing/2014/main" id="{A035CBF1-0016-D410-1862-7B4C3FF577FF}"/>
              </a:ext>
            </a:extLst>
          </p:cNvPr>
          <p:cNvSpPr/>
          <p:nvPr/>
        </p:nvSpPr>
        <p:spPr>
          <a:xfrm>
            <a:off x="815536" y="4465495"/>
            <a:ext cx="1717677" cy="351527"/>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t-EE" sz="1050"/>
              <a:t>Kauguse lisatasu</a:t>
            </a:r>
          </a:p>
        </p:txBody>
      </p:sp>
      <p:sp>
        <p:nvSpPr>
          <p:cNvPr id="15" name="Rectangle: Rounded Corners 14">
            <a:extLst>
              <a:ext uri="{FF2B5EF4-FFF2-40B4-BE49-F238E27FC236}">
                <a16:creationId xmlns:a16="http://schemas.microsoft.com/office/drawing/2014/main" id="{A64AB1BC-7611-4820-EEC7-EBFC28185CE0}"/>
              </a:ext>
            </a:extLst>
          </p:cNvPr>
          <p:cNvSpPr/>
          <p:nvPr/>
        </p:nvSpPr>
        <p:spPr>
          <a:xfrm>
            <a:off x="815535" y="4821182"/>
            <a:ext cx="1717678" cy="351526"/>
          </a:xfrm>
          <a:prstGeom prst="roundRect">
            <a:avLst/>
          </a:prstGeom>
        </p:spPr>
        <p:style>
          <a:lnRef idx="2">
            <a:schemeClr val="accent5"/>
          </a:lnRef>
          <a:fillRef idx="1">
            <a:schemeClr val="lt1"/>
          </a:fillRef>
          <a:effectRef idx="0">
            <a:schemeClr val="accent5"/>
          </a:effectRef>
          <a:fontRef idx="minor">
            <a:schemeClr val="dk1"/>
          </a:fontRef>
        </p:style>
        <p:txBody>
          <a:bodyPr rtlCol="0" anchor="ctr"/>
          <a:lstStyle/>
          <a:p>
            <a:pPr algn="ctr"/>
            <a:r>
              <a:rPr lang="et-EE" sz="1050"/>
              <a:t>Kauguse lisatasu üle 40 km</a:t>
            </a:r>
          </a:p>
        </p:txBody>
      </p:sp>
      <p:sp>
        <p:nvSpPr>
          <p:cNvPr id="16" name="Rectangle: Rounded Corners 15">
            <a:extLst>
              <a:ext uri="{FF2B5EF4-FFF2-40B4-BE49-F238E27FC236}">
                <a16:creationId xmlns:a16="http://schemas.microsoft.com/office/drawing/2014/main" id="{6E6BB345-5DEA-A932-B9E6-2983B7C7133D}"/>
              </a:ext>
            </a:extLst>
          </p:cNvPr>
          <p:cNvSpPr/>
          <p:nvPr/>
        </p:nvSpPr>
        <p:spPr>
          <a:xfrm>
            <a:off x="832240" y="5320715"/>
            <a:ext cx="1717679" cy="317706"/>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t-EE" sz="1100"/>
              <a:t>Digiplatvormide tasu</a:t>
            </a:r>
          </a:p>
        </p:txBody>
      </p:sp>
      <p:sp>
        <p:nvSpPr>
          <p:cNvPr id="17" name="Rectangle: Rounded Corners 16">
            <a:extLst>
              <a:ext uri="{FF2B5EF4-FFF2-40B4-BE49-F238E27FC236}">
                <a16:creationId xmlns:a16="http://schemas.microsoft.com/office/drawing/2014/main" id="{84862FD9-3CE0-889A-CD42-29F0178F8FE6}"/>
              </a:ext>
            </a:extLst>
          </p:cNvPr>
          <p:cNvSpPr/>
          <p:nvPr/>
        </p:nvSpPr>
        <p:spPr>
          <a:xfrm>
            <a:off x="8025319" y="2152845"/>
            <a:ext cx="1717676" cy="669295"/>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t-EE"/>
              <a:t>Pearaha</a:t>
            </a:r>
          </a:p>
        </p:txBody>
      </p:sp>
      <p:sp>
        <p:nvSpPr>
          <p:cNvPr id="18" name="Rectangle: Rounded Corners 17">
            <a:extLst>
              <a:ext uri="{FF2B5EF4-FFF2-40B4-BE49-F238E27FC236}">
                <a16:creationId xmlns:a16="http://schemas.microsoft.com/office/drawing/2014/main" id="{2AAF5294-D316-DF79-3941-57EBBE7FFFE6}"/>
              </a:ext>
            </a:extLst>
          </p:cNvPr>
          <p:cNvSpPr/>
          <p:nvPr/>
        </p:nvSpPr>
        <p:spPr>
          <a:xfrm>
            <a:off x="8025319" y="3032902"/>
            <a:ext cx="1717676" cy="703052"/>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t-EE"/>
              <a:t>Baasraha</a:t>
            </a:r>
          </a:p>
        </p:txBody>
      </p:sp>
      <p:sp>
        <p:nvSpPr>
          <p:cNvPr id="19" name="Rectangle: Rounded Corners 18">
            <a:extLst>
              <a:ext uri="{FF2B5EF4-FFF2-40B4-BE49-F238E27FC236}">
                <a16:creationId xmlns:a16="http://schemas.microsoft.com/office/drawing/2014/main" id="{C5BC8BAE-E090-03B7-B6EB-46C275BD4622}"/>
              </a:ext>
            </a:extLst>
          </p:cNvPr>
          <p:cNvSpPr/>
          <p:nvPr/>
        </p:nvSpPr>
        <p:spPr>
          <a:xfrm>
            <a:off x="8025318" y="3984647"/>
            <a:ext cx="1717679" cy="769586"/>
          </a:xfrm>
          <a:prstGeom prst="roundRect">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r>
              <a:rPr lang="et-EE" sz="1000"/>
              <a:t>Lisatasu nimistule kaugemal kui 30 km Tallinnast ja 18 km Tartust</a:t>
            </a:r>
          </a:p>
        </p:txBody>
      </p:sp>
      <p:cxnSp>
        <p:nvCxnSpPr>
          <p:cNvPr id="21" name="Straight Arrow Connector 20">
            <a:extLst>
              <a:ext uri="{FF2B5EF4-FFF2-40B4-BE49-F238E27FC236}">
                <a16:creationId xmlns:a16="http://schemas.microsoft.com/office/drawing/2014/main" id="{831FD0DE-D22A-B846-EBD0-08FE31EF808D}"/>
              </a:ext>
            </a:extLst>
          </p:cNvPr>
          <p:cNvCxnSpPr>
            <a:cxnSpLocks/>
            <a:endCxn id="17" idx="1"/>
          </p:cNvCxnSpPr>
          <p:nvPr/>
        </p:nvCxnSpPr>
        <p:spPr>
          <a:xfrm flipV="1">
            <a:off x="2519313" y="2487493"/>
            <a:ext cx="5506006" cy="105607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76E52E4E-4654-750B-954B-844CC94BEB4C}"/>
              </a:ext>
            </a:extLst>
          </p:cNvPr>
          <p:cNvSpPr txBox="1"/>
          <p:nvPr/>
        </p:nvSpPr>
        <p:spPr>
          <a:xfrm rot="20951794">
            <a:off x="3760756" y="2528949"/>
            <a:ext cx="2769141" cy="400110"/>
          </a:xfrm>
          <a:prstGeom prst="rect">
            <a:avLst/>
          </a:prstGeom>
          <a:noFill/>
        </p:spPr>
        <p:txBody>
          <a:bodyPr wrap="square" rtlCol="0">
            <a:spAutoFit/>
          </a:bodyPr>
          <a:lstStyle/>
          <a:p>
            <a:r>
              <a:rPr lang="et-EE" sz="1000"/>
              <a:t>Tööjõukulu koolitused,töökoha kulud, ÜKM,KKM </a:t>
            </a:r>
          </a:p>
        </p:txBody>
      </p:sp>
      <p:cxnSp>
        <p:nvCxnSpPr>
          <p:cNvPr id="25" name="Straight Arrow Connector 24">
            <a:extLst>
              <a:ext uri="{FF2B5EF4-FFF2-40B4-BE49-F238E27FC236}">
                <a16:creationId xmlns:a16="http://schemas.microsoft.com/office/drawing/2014/main" id="{84B45ED0-2350-C398-AAF5-6AC115487742}"/>
              </a:ext>
            </a:extLst>
          </p:cNvPr>
          <p:cNvCxnSpPr>
            <a:cxnSpLocks/>
          </p:cNvCxnSpPr>
          <p:nvPr/>
        </p:nvCxnSpPr>
        <p:spPr>
          <a:xfrm flipV="1">
            <a:off x="2519322" y="3367228"/>
            <a:ext cx="5505988" cy="20210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FF5E908B-5130-9035-241E-8A72ED81A0D8}"/>
              </a:ext>
            </a:extLst>
          </p:cNvPr>
          <p:cNvSpPr txBox="1"/>
          <p:nvPr/>
        </p:nvSpPr>
        <p:spPr>
          <a:xfrm rot="21443870">
            <a:off x="4196064" y="3212753"/>
            <a:ext cx="2341123" cy="253916"/>
          </a:xfrm>
          <a:prstGeom prst="rect">
            <a:avLst/>
          </a:prstGeom>
          <a:noFill/>
        </p:spPr>
        <p:txBody>
          <a:bodyPr wrap="square" rtlCol="0">
            <a:spAutoFit/>
          </a:bodyPr>
          <a:lstStyle/>
          <a:p>
            <a:r>
              <a:rPr lang="et-EE" sz="1050"/>
              <a:t>Ruumi kulud</a:t>
            </a:r>
          </a:p>
        </p:txBody>
      </p:sp>
      <p:cxnSp>
        <p:nvCxnSpPr>
          <p:cNvPr id="29" name="Straight Arrow Connector 28">
            <a:extLst>
              <a:ext uri="{FF2B5EF4-FFF2-40B4-BE49-F238E27FC236}">
                <a16:creationId xmlns:a16="http://schemas.microsoft.com/office/drawing/2014/main" id="{3FE8857F-7F62-E8B2-12D3-7997CEDD7AC9}"/>
              </a:ext>
            </a:extLst>
          </p:cNvPr>
          <p:cNvCxnSpPr>
            <a:cxnSpLocks/>
            <a:stCxn id="16" idx="3"/>
          </p:cNvCxnSpPr>
          <p:nvPr/>
        </p:nvCxnSpPr>
        <p:spPr>
          <a:xfrm flipV="1">
            <a:off x="2549919" y="3410044"/>
            <a:ext cx="5444803" cy="206952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2" name="Rectangle: Rounded Corners 31">
            <a:extLst>
              <a:ext uri="{FF2B5EF4-FFF2-40B4-BE49-F238E27FC236}">
                <a16:creationId xmlns:a16="http://schemas.microsoft.com/office/drawing/2014/main" id="{715DEAA6-1BB2-3D08-8176-18BD058B7E87}"/>
              </a:ext>
            </a:extLst>
          </p:cNvPr>
          <p:cNvSpPr/>
          <p:nvPr/>
        </p:nvSpPr>
        <p:spPr>
          <a:xfrm>
            <a:off x="8044306" y="5770994"/>
            <a:ext cx="1717681" cy="331551"/>
          </a:xfrm>
          <a:prstGeom prst="roundRect">
            <a:avLst/>
          </a:prstGeom>
          <a:noFill/>
        </p:spPr>
        <p:style>
          <a:lnRef idx="1">
            <a:schemeClr val="accent5"/>
          </a:lnRef>
          <a:fillRef idx="2">
            <a:schemeClr val="accent5"/>
          </a:fillRef>
          <a:effectRef idx="1">
            <a:schemeClr val="accent5"/>
          </a:effectRef>
          <a:fontRef idx="minor">
            <a:schemeClr val="dk1"/>
          </a:fontRef>
        </p:style>
        <p:txBody>
          <a:bodyPr rtlCol="0" anchor="ctr"/>
          <a:lstStyle/>
          <a:p>
            <a:pPr algn="ctr"/>
            <a:r>
              <a:rPr lang="et-EE" sz="1050"/>
              <a:t>Vaimse tervise õde</a:t>
            </a:r>
          </a:p>
        </p:txBody>
      </p:sp>
      <p:cxnSp>
        <p:nvCxnSpPr>
          <p:cNvPr id="34" name="Straight Arrow Connector 33">
            <a:extLst>
              <a:ext uri="{FF2B5EF4-FFF2-40B4-BE49-F238E27FC236}">
                <a16:creationId xmlns:a16="http://schemas.microsoft.com/office/drawing/2014/main" id="{36391C5A-FB67-F1D6-4375-BCDC48C71D9A}"/>
              </a:ext>
            </a:extLst>
          </p:cNvPr>
          <p:cNvCxnSpPr>
            <a:cxnSpLocks/>
          </p:cNvCxnSpPr>
          <p:nvPr/>
        </p:nvCxnSpPr>
        <p:spPr>
          <a:xfrm flipV="1">
            <a:off x="2520950" y="4353119"/>
            <a:ext cx="5523356" cy="46390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Rectangle: Rounded Corners 3">
            <a:extLst>
              <a:ext uri="{FF2B5EF4-FFF2-40B4-BE49-F238E27FC236}">
                <a16:creationId xmlns:a16="http://schemas.microsoft.com/office/drawing/2014/main" id="{458B09CB-83BE-A7AA-C6D7-4072B3459E7C}"/>
              </a:ext>
            </a:extLst>
          </p:cNvPr>
          <p:cNvSpPr/>
          <p:nvPr/>
        </p:nvSpPr>
        <p:spPr>
          <a:xfrm>
            <a:off x="818171" y="2867126"/>
            <a:ext cx="1717678" cy="331551"/>
          </a:xfrm>
          <a:prstGeom prst="roundRect">
            <a:avLst/>
          </a:prstGeom>
          <a:noFill/>
        </p:spPr>
        <p:style>
          <a:lnRef idx="1">
            <a:schemeClr val="accent2"/>
          </a:lnRef>
          <a:fillRef idx="2">
            <a:schemeClr val="accent2"/>
          </a:fillRef>
          <a:effectRef idx="1">
            <a:schemeClr val="accent2"/>
          </a:effectRef>
          <a:fontRef idx="minor">
            <a:schemeClr val="dk1"/>
          </a:fontRef>
        </p:style>
        <p:txBody>
          <a:bodyPr rtlCol="0" anchor="ctr"/>
          <a:lstStyle/>
          <a:p>
            <a:pPr algn="ctr"/>
            <a:r>
              <a:rPr lang="et-EE" sz="1200"/>
              <a:t>Teine õde </a:t>
            </a:r>
          </a:p>
        </p:txBody>
      </p:sp>
      <p:sp>
        <p:nvSpPr>
          <p:cNvPr id="6" name="Rectangle: Rounded Corners 5">
            <a:extLst>
              <a:ext uri="{FF2B5EF4-FFF2-40B4-BE49-F238E27FC236}">
                <a16:creationId xmlns:a16="http://schemas.microsoft.com/office/drawing/2014/main" id="{4C2E42B3-69E0-1FDB-D6D8-509E5A991B3E}"/>
              </a:ext>
            </a:extLst>
          </p:cNvPr>
          <p:cNvSpPr/>
          <p:nvPr/>
        </p:nvSpPr>
        <p:spPr>
          <a:xfrm>
            <a:off x="803272" y="3906008"/>
            <a:ext cx="1717678" cy="331551"/>
          </a:xfrm>
          <a:prstGeom prst="roundRect">
            <a:avLst/>
          </a:prstGeom>
          <a:noFill/>
        </p:spPr>
        <p:style>
          <a:lnRef idx="1">
            <a:schemeClr val="accent2"/>
          </a:lnRef>
          <a:fillRef idx="2">
            <a:schemeClr val="accent2"/>
          </a:fillRef>
          <a:effectRef idx="1">
            <a:schemeClr val="accent2"/>
          </a:effectRef>
          <a:fontRef idx="minor">
            <a:schemeClr val="dk1"/>
          </a:fontRef>
        </p:style>
        <p:txBody>
          <a:bodyPr rtlCol="0" anchor="ctr"/>
          <a:lstStyle/>
          <a:p>
            <a:pPr algn="ctr"/>
            <a:r>
              <a:rPr lang="et-EE" sz="1100">
                <a:solidFill>
                  <a:schemeClr val="tx1"/>
                </a:solidFill>
              </a:rPr>
              <a:t>Tervisekeskuse lisaõde </a:t>
            </a:r>
          </a:p>
        </p:txBody>
      </p:sp>
      <p:sp>
        <p:nvSpPr>
          <p:cNvPr id="22" name="TextBox 21">
            <a:extLst>
              <a:ext uri="{FF2B5EF4-FFF2-40B4-BE49-F238E27FC236}">
                <a16:creationId xmlns:a16="http://schemas.microsoft.com/office/drawing/2014/main" id="{50AF7771-6F4D-1234-A601-B28DAB9CC9BF}"/>
              </a:ext>
            </a:extLst>
          </p:cNvPr>
          <p:cNvSpPr txBox="1"/>
          <p:nvPr/>
        </p:nvSpPr>
        <p:spPr>
          <a:xfrm>
            <a:off x="2549919" y="5395342"/>
            <a:ext cx="2036135" cy="276999"/>
          </a:xfrm>
          <a:prstGeom prst="rect">
            <a:avLst/>
          </a:prstGeom>
          <a:noFill/>
        </p:spPr>
        <p:txBody>
          <a:bodyPr wrap="none" rtlCol="0">
            <a:spAutoFit/>
          </a:bodyPr>
          <a:lstStyle/>
          <a:p>
            <a:r>
              <a:rPr lang="et-EE" sz="1200"/>
              <a:t>NB! Muutub kohustuslikuks</a:t>
            </a:r>
          </a:p>
        </p:txBody>
      </p:sp>
      <p:sp>
        <p:nvSpPr>
          <p:cNvPr id="8" name="Rectangle: Rounded Corners 7">
            <a:extLst>
              <a:ext uri="{FF2B5EF4-FFF2-40B4-BE49-F238E27FC236}">
                <a16:creationId xmlns:a16="http://schemas.microsoft.com/office/drawing/2014/main" id="{0DF370F3-6389-072C-AAE9-0F1D04367E11}"/>
              </a:ext>
            </a:extLst>
          </p:cNvPr>
          <p:cNvSpPr/>
          <p:nvPr/>
        </p:nvSpPr>
        <p:spPr>
          <a:xfrm>
            <a:off x="832240" y="6216741"/>
            <a:ext cx="1687073" cy="4197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t-EE" sz="1000"/>
              <a:t>Asutuse poolt osutatud teenuspõhiselt tasutavad teenused</a:t>
            </a:r>
          </a:p>
        </p:txBody>
      </p:sp>
      <p:sp>
        <p:nvSpPr>
          <p:cNvPr id="11" name="Rectangle: Rounded Corners 10">
            <a:extLst>
              <a:ext uri="{FF2B5EF4-FFF2-40B4-BE49-F238E27FC236}">
                <a16:creationId xmlns:a16="http://schemas.microsoft.com/office/drawing/2014/main" id="{D93C13B7-0739-43EE-7546-0565402F1E7B}"/>
              </a:ext>
            </a:extLst>
          </p:cNvPr>
          <p:cNvSpPr/>
          <p:nvPr/>
        </p:nvSpPr>
        <p:spPr>
          <a:xfrm>
            <a:off x="8074914" y="6213491"/>
            <a:ext cx="1687073" cy="41975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t-EE" sz="1000"/>
              <a:t>Asutuse poolt osutatud teenuspõhiselt tasutavad teenused</a:t>
            </a:r>
          </a:p>
        </p:txBody>
      </p:sp>
    </p:spTree>
    <p:extLst>
      <p:ext uri="{BB962C8B-B14F-4D97-AF65-F5344CB8AC3E}">
        <p14:creationId xmlns:p14="http://schemas.microsoft.com/office/powerpoint/2010/main" val="21606202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249160-25D6-0424-374C-EBD1D5A34C4A}"/>
              </a:ext>
            </a:extLst>
          </p:cNvPr>
          <p:cNvSpPr>
            <a:spLocks noGrp="1"/>
          </p:cNvSpPr>
          <p:nvPr>
            <p:ph type="body" sz="quarter" idx="11"/>
          </p:nvPr>
        </p:nvSpPr>
        <p:spPr>
          <a:xfrm>
            <a:off x="803275" y="492473"/>
            <a:ext cx="10585450" cy="1014637"/>
          </a:xfrm>
        </p:spPr>
        <p:txBody>
          <a:bodyPr/>
          <a:lstStyle/>
          <a:p>
            <a:r>
              <a:rPr lang="et-EE"/>
              <a:t>Uus kulumudel komponentide lõikes </a:t>
            </a:r>
          </a:p>
          <a:p>
            <a:endParaRPr lang="et-EE"/>
          </a:p>
        </p:txBody>
      </p:sp>
      <p:sp>
        <p:nvSpPr>
          <p:cNvPr id="3" name="Text Placeholder 2">
            <a:extLst>
              <a:ext uri="{FF2B5EF4-FFF2-40B4-BE49-F238E27FC236}">
                <a16:creationId xmlns:a16="http://schemas.microsoft.com/office/drawing/2014/main" id="{697A36FF-F1A0-72FD-C5A6-EE61B72D1A7D}"/>
              </a:ext>
            </a:extLst>
          </p:cNvPr>
          <p:cNvSpPr>
            <a:spLocks noGrp="1"/>
          </p:cNvSpPr>
          <p:nvPr>
            <p:ph type="body" sz="quarter" idx="12"/>
          </p:nvPr>
        </p:nvSpPr>
        <p:spPr/>
        <p:txBody>
          <a:bodyPr/>
          <a:lstStyle/>
          <a:p>
            <a:r>
              <a:rPr lang="et-EE"/>
              <a:t>Pearaha </a:t>
            </a:r>
          </a:p>
        </p:txBody>
      </p:sp>
      <p:graphicFrame>
        <p:nvGraphicFramePr>
          <p:cNvPr id="5" name="Content Placeholder 4">
            <a:extLst>
              <a:ext uri="{FF2B5EF4-FFF2-40B4-BE49-F238E27FC236}">
                <a16:creationId xmlns:a16="http://schemas.microsoft.com/office/drawing/2014/main" id="{1E20756C-5AB4-1E6B-CF76-8F6B1CC52FA5}"/>
              </a:ext>
            </a:extLst>
          </p:cNvPr>
          <p:cNvGraphicFramePr>
            <a:graphicFrameLocks noGrp="1"/>
          </p:cNvGraphicFramePr>
          <p:nvPr>
            <p:ph sz="quarter" idx="13"/>
            <p:extLst>
              <p:ext uri="{D42A27DB-BD31-4B8C-83A1-F6EECF244321}">
                <p14:modId xmlns:p14="http://schemas.microsoft.com/office/powerpoint/2010/main" val="1174891587"/>
              </p:ext>
            </p:extLst>
          </p:nvPr>
        </p:nvGraphicFramePr>
        <p:xfrm>
          <a:off x="803275" y="2266682"/>
          <a:ext cx="6677025" cy="2656948"/>
        </p:xfrm>
        <a:graphic>
          <a:graphicData uri="http://schemas.openxmlformats.org/drawingml/2006/table">
            <a:tbl>
              <a:tblPr>
                <a:tableStyleId>{5C22544A-7EE6-4342-B048-85BDC9FD1C3A}</a:tableStyleId>
              </a:tblPr>
              <a:tblGrid>
                <a:gridCol w="6677025">
                  <a:extLst>
                    <a:ext uri="{9D8B030D-6E8A-4147-A177-3AD203B41FA5}">
                      <a16:colId xmlns:a16="http://schemas.microsoft.com/office/drawing/2014/main" val="1936166701"/>
                    </a:ext>
                  </a:extLst>
                </a:gridCol>
              </a:tblGrid>
              <a:tr h="379564">
                <a:tc>
                  <a:txBody>
                    <a:bodyPr/>
                    <a:lstStyle/>
                    <a:p>
                      <a:pPr algn="l" fontAlgn="b">
                        <a:buNone/>
                      </a:pPr>
                      <a:r>
                        <a:rPr lang="et-EE" sz="1600" b="1" u="none" strike="noStrike">
                          <a:effectLst/>
                        </a:rPr>
                        <a:t>arsti tööjõukulud</a:t>
                      </a:r>
                      <a:endParaRPr lang="et-EE" sz="1600" b="1" i="0" u="none" strike="noStrike">
                        <a:solidFill>
                          <a:srgbClr val="0F9ED5"/>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2952226079"/>
                  </a:ext>
                </a:extLst>
              </a:tr>
              <a:tr h="379564">
                <a:tc>
                  <a:txBody>
                    <a:bodyPr/>
                    <a:lstStyle/>
                    <a:p>
                      <a:pPr algn="l" fontAlgn="b">
                        <a:buNone/>
                      </a:pPr>
                      <a:r>
                        <a:rPr lang="et-EE" sz="1600" b="1" u="none" strike="noStrike">
                          <a:effectLst/>
                        </a:rPr>
                        <a:t>õe tööjõukulud</a:t>
                      </a:r>
                      <a:endParaRPr lang="et-EE" sz="1600" b="1" i="0" u="none" strike="noStrike">
                        <a:solidFill>
                          <a:srgbClr val="0F9ED5"/>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50916129"/>
                  </a:ext>
                </a:extLst>
              </a:tr>
              <a:tr h="379564">
                <a:tc>
                  <a:txBody>
                    <a:bodyPr/>
                    <a:lstStyle/>
                    <a:p>
                      <a:pPr algn="l" fontAlgn="b">
                        <a:buNone/>
                      </a:pPr>
                      <a:r>
                        <a:rPr lang="et-EE" sz="1600" b="1" u="none" strike="noStrike">
                          <a:effectLst/>
                        </a:rPr>
                        <a:t>lisatööjõud</a:t>
                      </a:r>
                      <a:endParaRPr lang="et-EE" sz="1600" b="1" i="0" u="none" strike="noStrike">
                        <a:solidFill>
                          <a:srgbClr val="0F9ED5"/>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730544905"/>
                  </a:ext>
                </a:extLst>
              </a:tr>
              <a:tr h="379564">
                <a:tc>
                  <a:txBody>
                    <a:bodyPr/>
                    <a:lstStyle/>
                    <a:p>
                      <a:pPr algn="l" fontAlgn="b">
                        <a:buNone/>
                      </a:pPr>
                      <a:r>
                        <a:rPr lang="et-EE" sz="1600" b="1" u="none" strike="noStrike">
                          <a:effectLst/>
                        </a:rPr>
                        <a:t>töökohad, koolitus, töötervishoid</a:t>
                      </a:r>
                      <a:endParaRPr lang="et-EE" sz="1600" b="1" i="0" u="none" strike="noStrike">
                        <a:solidFill>
                          <a:srgbClr val="0F9ED5"/>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437558567"/>
                  </a:ext>
                </a:extLst>
              </a:tr>
              <a:tr h="379564">
                <a:tc>
                  <a:txBody>
                    <a:bodyPr/>
                    <a:lstStyle/>
                    <a:p>
                      <a:pPr algn="l" fontAlgn="b">
                        <a:buNone/>
                      </a:pPr>
                      <a:r>
                        <a:rPr lang="et-EE" sz="1600" u="none" strike="noStrike">
                          <a:effectLst/>
                        </a:rPr>
                        <a:t>ÜKM+KKM</a:t>
                      </a:r>
                      <a:endParaRPr lang="et-EE" sz="1600" b="0" i="0" u="none" strike="noStrike">
                        <a:solidFill>
                          <a:srgbClr val="0F9ED5"/>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810687572"/>
                  </a:ext>
                </a:extLst>
              </a:tr>
              <a:tr h="379564">
                <a:tc>
                  <a:txBody>
                    <a:bodyPr/>
                    <a:lstStyle/>
                    <a:p>
                      <a:pPr algn="l" fontAlgn="b">
                        <a:buNone/>
                      </a:pPr>
                      <a:r>
                        <a:rPr lang="et-EE" sz="1600" u="none" strike="noStrike">
                          <a:effectLst/>
                        </a:rPr>
                        <a:t>Ravimid</a:t>
                      </a:r>
                      <a:endParaRPr lang="et-EE" sz="1600" b="0" i="0" u="none" strike="noStrike">
                        <a:solidFill>
                          <a:srgbClr val="0F9ED5"/>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3731675478"/>
                  </a:ext>
                </a:extLst>
              </a:tr>
              <a:tr h="379564">
                <a:tc>
                  <a:txBody>
                    <a:bodyPr/>
                    <a:lstStyle/>
                    <a:p>
                      <a:pPr algn="l" fontAlgn="b">
                        <a:buNone/>
                      </a:pPr>
                      <a:r>
                        <a:rPr lang="et-EE" sz="1600" u="none" strike="noStrike">
                          <a:effectLst/>
                        </a:rPr>
                        <a:t>muud kulud</a:t>
                      </a:r>
                      <a:endParaRPr lang="et-EE" sz="1600" b="0" i="0" u="none" strike="noStrike">
                        <a:solidFill>
                          <a:srgbClr val="0F9ED5"/>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432007274"/>
                  </a:ext>
                </a:extLst>
              </a:tr>
            </a:tbl>
          </a:graphicData>
        </a:graphic>
      </p:graphicFrame>
    </p:spTree>
    <p:extLst>
      <p:ext uri="{BB962C8B-B14F-4D97-AF65-F5344CB8AC3E}">
        <p14:creationId xmlns:p14="http://schemas.microsoft.com/office/powerpoint/2010/main" val="3091691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3E68CEDC-3699-037B-35BA-F44B05E7A61B}"/>
              </a:ext>
            </a:extLst>
          </p:cNvPr>
          <p:cNvGraphicFramePr>
            <a:graphicFrameLocks noGrp="1"/>
          </p:cNvGraphicFramePr>
          <p:nvPr>
            <p:ph sz="quarter" idx="13"/>
            <p:extLst>
              <p:ext uri="{D42A27DB-BD31-4B8C-83A1-F6EECF244321}">
                <p14:modId xmlns:p14="http://schemas.microsoft.com/office/powerpoint/2010/main" val="1941877379"/>
              </p:ext>
            </p:extLst>
          </p:nvPr>
        </p:nvGraphicFramePr>
        <p:xfrm>
          <a:off x="700391" y="1760706"/>
          <a:ext cx="9786025" cy="4523357"/>
        </p:xfrm>
        <a:graphic>
          <a:graphicData uri="http://schemas.openxmlformats.org/drawingml/2006/table">
            <a:tbl>
              <a:tblPr firstRow="1" bandRow="1">
                <a:tableStyleId>{5C22544A-7EE6-4342-B048-85BDC9FD1C3A}</a:tableStyleId>
              </a:tblPr>
              <a:tblGrid>
                <a:gridCol w="2889115">
                  <a:extLst>
                    <a:ext uri="{9D8B030D-6E8A-4147-A177-3AD203B41FA5}">
                      <a16:colId xmlns:a16="http://schemas.microsoft.com/office/drawing/2014/main" val="2692965990"/>
                    </a:ext>
                  </a:extLst>
                </a:gridCol>
                <a:gridCol w="1750979">
                  <a:extLst>
                    <a:ext uri="{9D8B030D-6E8A-4147-A177-3AD203B41FA5}">
                      <a16:colId xmlns:a16="http://schemas.microsoft.com/office/drawing/2014/main" val="2092928440"/>
                    </a:ext>
                  </a:extLst>
                </a:gridCol>
                <a:gridCol w="1789889">
                  <a:extLst>
                    <a:ext uri="{9D8B030D-6E8A-4147-A177-3AD203B41FA5}">
                      <a16:colId xmlns:a16="http://schemas.microsoft.com/office/drawing/2014/main" val="2197292707"/>
                    </a:ext>
                  </a:extLst>
                </a:gridCol>
                <a:gridCol w="1371600">
                  <a:extLst>
                    <a:ext uri="{9D8B030D-6E8A-4147-A177-3AD203B41FA5}">
                      <a16:colId xmlns:a16="http://schemas.microsoft.com/office/drawing/2014/main" val="3628499898"/>
                    </a:ext>
                  </a:extLst>
                </a:gridCol>
                <a:gridCol w="1984442">
                  <a:extLst>
                    <a:ext uri="{9D8B030D-6E8A-4147-A177-3AD203B41FA5}">
                      <a16:colId xmlns:a16="http://schemas.microsoft.com/office/drawing/2014/main" val="3163119615"/>
                    </a:ext>
                  </a:extLst>
                </a:gridCol>
              </a:tblGrid>
              <a:tr h="923134">
                <a:tc>
                  <a:txBody>
                    <a:bodyPr/>
                    <a:lstStyle/>
                    <a:p>
                      <a:r>
                        <a:rPr lang="et-EE"/>
                        <a:t>Pearaha</a:t>
                      </a:r>
                    </a:p>
                  </a:txBody>
                  <a:tcPr/>
                </a:tc>
                <a:tc>
                  <a:txBody>
                    <a:bodyPr/>
                    <a:lstStyle/>
                    <a:p>
                      <a:r>
                        <a:rPr lang="et-EE"/>
                        <a:t>Kood</a:t>
                      </a:r>
                    </a:p>
                  </a:txBody>
                  <a:tcPr/>
                </a:tc>
                <a:tc>
                  <a:txBody>
                    <a:bodyPr/>
                    <a:lstStyle/>
                    <a:p>
                      <a:r>
                        <a:rPr lang="et-EE"/>
                        <a:t>Piirhind eurodes</a:t>
                      </a:r>
                    </a:p>
                  </a:txBody>
                  <a:tcPr/>
                </a:tc>
                <a:tc>
                  <a:txBody>
                    <a:bodyPr/>
                    <a:lstStyle/>
                    <a:p>
                      <a:r>
                        <a:rPr lang="et-EE"/>
                        <a:t>Kood</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t-EE"/>
                        <a:t>Piirhind eurodes</a:t>
                      </a:r>
                    </a:p>
                    <a:p>
                      <a:endParaRPr lang="et-EE"/>
                    </a:p>
                  </a:txBody>
                  <a:tcPr/>
                </a:tc>
                <a:extLst>
                  <a:ext uri="{0D108BD9-81ED-4DB2-BD59-A6C34878D82A}">
                    <a16:rowId xmlns:a16="http://schemas.microsoft.com/office/drawing/2014/main" val="1698241390"/>
                  </a:ext>
                </a:extLst>
              </a:tr>
              <a:tr h="461567">
                <a:tc>
                  <a:txBody>
                    <a:bodyPr/>
                    <a:lstStyle/>
                    <a:p>
                      <a:r>
                        <a:rPr lang="fi-FI" sz="1200"/>
                        <a:t>Pearaha ühe alla 3-aastase kindlustatud isiku kohta</a:t>
                      </a:r>
                      <a:endParaRPr lang="et-EE" sz="1200"/>
                    </a:p>
                  </a:txBody>
                  <a:tcPr/>
                </a:tc>
                <a:tc>
                  <a:txBody>
                    <a:bodyPr/>
                    <a:lstStyle/>
                    <a:p>
                      <a:r>
                        <a:rPr lang="et-EE"/>
                        <a:t>3301</a:t>
                      </a:r>
                    </a:p>
                  </a:txBody>
                  <a:tcPr/>
                </a:tc>
                <a:tc>
                  <a:txBody>
                    <a:bodyPr/>
                    <a:lstStyle/>
                    <a:p>
                      <a:r>
                        <a:rPr lang="et-EE"/>
                        <a:t>15,33</a:t>
                      </a:r>
                    </a:p>
                  </a:txBody>
                  <a:tcPr/>
                </a:tc>
                <a:tc>
                  <a:txBody>
                    <a:bodyPr/>
                    <a:lstStyle/>
                    <a:p>
                      <a:r>
                        <a:rPr lang="et-EE"/>
                        <a:t>3308</a:t>
                      </a:r>
                    </a:p>
                  </a:txBody>
                  <a:tcPr/>
                </a:tc>
                <a:tc>
                  <a:txBody>
                    <a:bodyPr/>
                    <a:lstStyle/>
                    <a:p>
                      <a:r>
                        <a:rPr lang="et-EE"/>
                        <a:t>16,49</a:t>
                      </a:r>
                    </a:p>
                  </a:txBody>
                  <a:tcPr/>
                </a:tc>
                <a:extLst>
                  <a:ext uri="{0D108BD9-81ED-4DB2-BD59-A6C34878D82A}">
                    <a16:rowId xmlns:a16="http://schemas.microsoft.com/office/drawing/2014/main" val="3084578510"/>
                  </a:ext>
                </a:extLst>
              </a:tr>
              <a:tr h="461567">
                <a:tc>
                  <a:txBody>
                    <a:bodyPr/>
                    <a:lstStyle/>
                    <a:p>
                      <a:r>
                        <a:rPr lang="fi-FI" sz="1200"/>
                        <a:t>Pearaha ühe 3- kuni alla 7-aastase kindlustatud isiku kohta</a:t>
                      </a:r>
                      <a:endParaRPr lang="et-EE" sz="1200"/>
                    </a:p>
                  </a:txBody>
                  <a:tcPr/>
                </a:tc>
                <a:tc>
                  <a:txBody>
                    <a:bodyPr/>
                    <a:lstStyle/>
                    <a:p>
                      <a:r>
                        <a:rPr lang="et-EE"/>
                        <a:t>3302</a:t>
                      </a:r>
                    </a:p>
                  </a:txBody>
                  <a:tcPr/>
                </a:tc>
                <a:tc>
                  <a:txBody>
                    <a:bodyPr/>
                    <a:lstStyle/>
                    <a:p>
                      <a:r>
                        <a:rPr lang="et-EE"/>
                        <a:t>10,29</a:t>
                      </a:r>
                    </a:p>
                  </a:txBody>
                  <a:tcPr/>
                </a:tc>
                <a:tc>
                  <a:txBody>
                    <a:bodyPr/>
                    <a:lstStyle/>
                    <a:p>
                      <a:r>
                        <a:rPr lang="et-EE"/>
                        <a:t>3309</a:t>
                      </a:r>
                    </a:p>
                  </a:txBody>
                  <a:tcPr/>
                </a:tc>
                <a:tc>
                  <a:txBody>
                    <a:bodyPr/>
                    <a:lstStyle/>
                    <a:p>
                      <a:r>
                        <a:rPr lang="et-EE"/>
                        <a:t>11,19</a:t>
                      </a:r>
                    </a:p>
                  </a:txBody>
                  <a:tcPr/>
                </a:tc>
                <a:extLst>
                  <a:ext uri="{0D108BD9-81ED-4DB2-BD59-A6C34878D82A}">
                    <a16:rowId xmlns:a16="http://schemas.microsoft.com/office/drawing/2014/main" val="1476333376"/>
                  </a:ext>
                </a:extLst>
              </a:tr>
              <a:tr h="461567">
                <a:tc>
                  <a:txBody>
                    <a:bodyPr/>
                    <a:lstStyle/>
                    <a:p>
                      <a:r>
                        <a:rPr lang="fi-FI" sz="1200"/>
                        <a:t>Pearaha ühe 7-aastase ja vanema kindlustatud isiku kohta </a:t>
                      </a:r>
                      <a:endParaRPr lang="et-EE" sz="1200"/>
                    </a:p>
                  </a:txBody>
                  <a:tcPr/>
                </a:tc>
                <a:tc>
                  <a:txBody>
                    <a:bodyPr/>
                    <a:lstStyle/>
                    <a:p>
                      <a:r>
                        <a:rPr lang="et-EE"/>
                        <a:t>3303</a:t>
                      </a:r>
                    </a:p>
                  </a:txBody>
                  <a:tcPr/>
                </a:tc>
                <a:tc>
                  <a:txBody>
                    <a:bodyPr/>
                    <a:lstStyle/>
                    <a:p>
                      <a:r>
                        <a:rPr lang="et-EE"/>
                        <a:t>6,39</a:t>
                      </a:r>
                    </a:p>
                  </a:txBody>
                  <a:tcPr/>
                </a:tc>
                <a:tc>
                  <a:txBody>
                    <a:bodyPr/>
                    <a:lstStyle/>
                    <a:p>
                      <a:r>
                        <a:rPr lang="et-EE"/>
                        <a:t>3310</a:t>
                      </a:r>
                    </a:p>
                  </a:txBody>
                  <a:tcPr/>
                </a:tc>
                <a:tc>
                  <a:txBody>
                    <a:bodyPr/>
                    <a:lstStyle/>
                    <a:p>
                      <a:r>
                        <a:rPr lang="et-EE"/>
                        <a:t>7,07</a:t>
                      </a:r>
                    </a:p>
                  </a:txBody>
                  <a:tcPr/>
                </a:tc>
                <a:extLst>
                  <a:ext uri="{0D108BD9-81ED-4DB2-BD59-A6C34878D82A}">
                    <a16:rowId xmlns:a16="http://schemas.microsoft.com/office/drawing/2014/main" val="3549057458"/>
                  </a:ext>
                </a:extLst>
              </a:tr>
              <a:tr h="461567">
                <a:tc>
                  <a:txBody>
                    <a:bodyPr/>
                    <a:lstStyle/>
                    <a:p>
                      <a:r>
                        <a:rPr lang="et-EE" sz="1200"/>
                        <a:t>Täiendav pearaha 1 haigusega kindlustatud isiku koha</a:t>
                      </a:r>
                    </a:p>
                  </a:txBody>
                  <a:tcPr/>
                </a:tc>
                <a:tc>
                  <a:txBody>
                    <a:bodyPr/>
                    <a:lstStyle/>
                    <a:p>
                      <a:r>
                        <a:rPr lang="et-EE"/>
                        <a:t>3304</a:t>
                      </a:r>
                    </a:p>
                  </a:txBody>
                  <a:tcPr/>
                </a:tc>
                <a:tc>
                  <a:txBody>
                    <a:bodyPr/>
                    <a:lstStyle/>
                    <a:p>
                      <a:r>
                        <a:rPr lang="et-EE"/>
                        <a:t>4,05</a:t>
                      </a:r>
                    </a:p>
                  </a:txBody>
                  <a:tcPr/>
                </a:tc>
                <a:tc>
                  <a:txBody>
                    <a:bodyPr/>
                    <a:lstStyle/>
                    <a:p>
                      <a:r>
                        <a:rPr lang="et-EE"/>
                        <a:t>3311</a:t>
                      </a:r>
                    </a:p>
                  </a:txBody>
                  <a:tcPr/>
                </a:tc>
                <a:tc>
                  <a:txBody>
                    <a:bodyPr/>
                    <a:lstStyle/>
                    <a:p>
                      <a:r>
                        <a:rPr lang="et-EE"/>
                        <a:t>4,26</a:t>
                      </a:r>
                    </a:p>
                  </a:txBody>
                  <a:tcPr/>
                </a:tc>
                <a:extLst>
                  <a:ext uri="{0D108BD9-81ED-4DB2-BD59-A6C34878D82A}">
                    <a16:rowId xmlns:a16="http://schemas.microsoft.com/office/drawing/2014/main" val="139068387"/>
                  </a:ext>
                </a:extLst>
              </a:tr>
              <a:tr h="461567">
                <a:tc>
                  <a:txBody>
                    <a:bodyPr/>
                    <a:lstStyle/>
                    <a:p>
                      <a:r>
                        <a:rPr lang="et-EE" sz="1200"/>
                        <a:t>Täiendav pearaha 2 haigusega kindlustatud isiku kohta </a:t>
                      </a:r>
                    </a:p>
                  </a:txBody>
                  <a:tcPr/>
                </a:tc>
                <a:tc>
                  <a:txBody>
                    <a:bodyPr/>
                    <a:lstStyle/>
                    <a:p>
                      <a:r>
                        <a:rPr lang="et-EE"/>
                        <a:t>3305</a:t>
                      </a:r>
                    </a:p>
                  </a:txBody>
                  <a:tcPr/>
                </a:tc>
                <a:tc>
                  <a:txBody>
                    <a:bodyPr/>
                    <a:lstStyle/>
                    <a:p>
                      <a:r>
                        <a:rPr lang="et-EE"/>
                        <a:t>6,75</a:t>
                      </a:r>
                    </a:p>
                  </a:txBody>
                  <a:tcPr/>
                </a:tc>
                <a:tc>
                  <a:txBody>
                    <a:bodyPr/>
                    <a:lstStyle/>
                    <a:p>
                      <a:r>
                        <a:rPr lang="et-EE"/>
                        <a:t>3312</a:t>
                      </a:r>
                    </a:p>
                  </a:txBody>
                  <a:tcPr/>
                </a:tc>
                <a:tc>
                  <a:txBody>
                    <a:bodyPr/>
                    <a:lstStyle/>
                    <a:p>
                      <a:r>
                        <a:rPr lang="et-EE"/>
                        <a:t>7,11</a:t>
                      </a:r>
                    </a:p>
                  </a:txBody>
                  <a:tcPr/>
                </a:tc>
                <a:extLst>
                  <a:ext uri="{0D108BD9-81ED-4DB2-BD59-A6C34878D82A}">
                    <a16:rowId xmlns:a16="http://schemas.microsoft.com/office/drawing/2014/main" val="2042746474"/>
                  </a:ext>
                </a:extLst>
              </a:tr>
              <a:tr h="461567">
                <a:tc>
                  <a:txBody>
                    <a:bodyPr/>
                    <a:lstStyle/>
                    <a:p>
                      <a:r>
                        <a:rPr lang="et-EE" sz="1200"/>
                        <a:t>Täiendav pearaha 3–4 haigusega kindlustatud isiku kohta</a:t>
                      </a:r>
                    </a:p>
                  </a:txBody>
                  <a:tcPr/>
                </a:tc>
                <a:tc>
                  <a:txBody>
                    <a:bodyPr/>
                    <a:lstStyle/>
                    <a:p>
                      <a:r>
                        <a:rPr lang="et-EE"/>
                        <a:t>3306</a:t>
                      </a:r>
                    </a:p>
                  </a:txBody>
                  <a:tcPr/>
                </a:tc>
                <a:tc>
                  <a:txBody>
                    <a:bodyPr/>
                    <a:lstStyle/>
                    <a:p>
                      <a:r>
                        <a:rPr lang="et-EE"/>
                        <a:t>9,62</a:t>
                      </a:r>
                    </a:p>
                  </a:txBody>
                  <a:tcPr/>
                </a:tc>
                <a:tc>
                  <a:txBody>
                    <a:bodyPr/>
                    <a:lstStyle/>
                    <a:p>
                      <a:r>
                        <a:rPr lang="et-EE"/>
                        <a:t>3313</a:t>
                      </a:r>
                    </a:p>
                  </a:txBody>
                  <a:tcPr/>
                </a:tc>
                <a:tc>
                  <a:txBody>
                    <a:bodyPr/>
                    <a:lstStyle/>
                    <a:p>
                      <a:r>
                        <a:rPr lang="et-EE"/>
                        <a:t>10,13</a:t>
                      </a:r>
                    </a:p>
                  </a:txBody>
                  <a:tcPr/>
                </a:tc>
                <a:extLst>
                  <a:ext uri="{0D108BD9-81ED-4DB2-BD59-A6C34878D82A}">
                    <a16:rowId xmlns:a16="http://schemas.microsoft.com/office/drawing/2014/main" val="834354428"/>
                  </a:ext>
                </a:extLst>
              </a:tr>
              <a:tr h="830821">
                <a:tc>
                  <a:txBody>
                    <a:bodyPr/>
                    <a:lstStyle/>
                    <a:p>
                      <a:r>
                        <a:rPr lang="et-EE" sz="1200"/>
                        <a:t>Täiendav pearaha 5 ja enama haigusega kindlustatud isiku</a:t>
                      </a:r>
                    </a:p>
                    <a:p>
                      <a:r>
                        <a:rPr lang="et-EE" sz="1200"/>
                        <a:t>kohta</a:t>
                      </a:r>
                    </a:p>
                    <a:p>
                      <a:endParaRPr lang="et-EE" sz="1200"/>
                    </a:p>
                  </a:txBody>
                  <a:tcPr/>
                </a:tc>
                <a:tc>
                  <a:txBody>
                    <a:bodyPr/>
                    <a:lstStyle/>
                    <a:p>
                      <a:r>
                        <a:rPr lang="et-EE"/>
                        <a:t>3307</a:t>
                      </a:r>
                    </a:p>
                  </a:txBody>
                  <a:tcPr/>
                </a:tc>
                <a:tc>
                  <a:txBody>
                    <a:bodyPr/>
                    <a:lstStyle/>
                    <a:p>
                      <a:r>
                        <a:rPr lang="et-EE"/>
                        <a:t>13,58</a:t>
                      </a:r>
                    </a:p>
                  </a:txBody>
                  <a:tcPr/>
                </a:tc>
                <a:tc>
                  <a:txBody>
                    <a:bodyPr/>
                    <a:lstStyle/>
                    <a:p>
                      <a:r>
                        <a:rPr lang="et-EE"/>
                        <a:t>3314</a:t>
                      </a:r>
                    </a:p>
                  </a:txBody>
                  <a:tcPr/>
                </a:tc>
                <a:tc>
                  <a:txBody>
                    <a:bodyPr/>
                    <a:lstStyle/>
                    <a:p>
                      <a:r>
                        <a:rPr lang="et-EE"/>
                        <a:t>14,30</a:t>
                      </a:r>
                    </a:p>
                  </a:txBody>
                  <a:tcPr/>
                </a:tc>
                <a:extLst>
                  <a:ext uri="{0D108BD9-81ED-4DB2-BD59-A6C34878D82A}">
                    <a16:rowId xmlns:a16="http://schemas.microsoft.com/office/drawing/2014/main" val="2705109394"/>
                  </a:ext>
                </a:extLst>
              </a:tr>
            </a:tbl>
          </a:graphicData>
        </a:graphic>
      </p:graphicFrame>
      <p:sp>
        <p:nvSpPr>
          <p:cNvPr id="6" name="TextBox 5">
            <a:extLst>
              <a:ext uri="{FF2B5EF4-FFF2-40B4-BE49-F238E27FC236}">
                <a16:creationId xmlns:a16="http://schemas.microsoft.com/office/drawing/2014/main" id="{EE66BE66-4B21-9D79-E691-EDB6393B1EFB}"/>
              </a:ext>
            </a:extLst>
          </p:cNvPr>
          <p:cNvSpPr txBox="1"/>
          <p:nvPr/>
        </p:nvSpPr>
        <p:spPr>
          <a:xfrm>
            <a:off x="3618689" y="1114375"/>
            <a:ext cx="3531140" cy="646331"/>
          </a:xfrm>
          <a:prstGeom prst="rect">
            <a:avLst/>
          </a:prstGeom>
          <a:noFill/>
        </p:spPr>
        <p:txBody>
          <a:bodyPr wrap="square" rtlCol="0">
            <a:spAutoFit/>
          </a:bodyPr>
          <a:lstStyle/>
          <a:p>
            <a:r>
              <a:rPr lang="et-EE"/>
              <a:t>Perearsti praksis ja mitmest jur. isikust tervisekeskus</a:t>
            </a:r>
          </a:p>
        </p:txBody>
      </p:sp>
      <p:sp>
        <p:nvSpPr>
          <p:cNvPr id="7" name="TextBox 6">
            <a:extLst>
              <a:ext uri="{FF2B5EF4-FFF2-40B4-BE49-F238E27FC236}">
                <a16:creationId xmlns:a16="http://schemas.microsoft.com/office/drawing/2014/main" id="{87AD21B1-7F05-4FEA-8F9A-E760762165D6}"/>
              </a:ext>
            </a:extLst>
          </p:cNvPr>
          <p:cNvSpPr txBox="1"/>
          <p:nvPr/>
        </p:nvSpPr>
        <p:spPr>
          <a:xfrm>
            <a:off x="7149829" y="1252875"/>
            <a:ext cx="3336587" cy="369332"/>
          </a:xfrm>
          <a:prstGeom prst="rect">
            <a:avLst/>
          </a:prstGeom>
          <a:noFill/>
        </p:spPr>
        <p:txBody>
          <a:bodyPr wrap="square" rtlCol="0">
            <a:spAutoFit/>
          </a:bodyPr>
          <a:lstStyle/>
          <a:p>
            <a:r>
              <a:rPr lang="et-EE"/>
              <a:t>Ühest jur. isikust tervisekeskus</a:t>
            </a:r>
          </a:p>
        </p:txBody>
      </p:sp>
    </p:spTree>
    <p:extLst>
      <p:ext uri="{BB962C8B-B14F-4D97-AF65-F5344CB8AC3E}">
        <p14:creationId xmlns:p14="http://schemas.microsoft.com/office/powerpoint/2010/main" val="2277220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B217C17-5CCE-88A7-9EF9-3CA9132BF80E}"/>
              </a:ext>
            </a:extLst>
          </p:cNvPr>
          <p:cNvSpPr>
            <a:spLocks noGrp="1"/>
          </p:cNvSpPr>
          <p:nvPr>
            <p:ph type="body" sz="quarter" idx="11"/>
          </p:nvPr>
        </p:nvSpPr>
        <p:spPr/>
        <p:txBody>
          <a:bodyPr/>
          <a:lstStyle/>
          <a:p>
            <a:r>
              <a:rPr lang="et-EE"/>
              <a:t>Pearahale rakenduvad koefitsiendid</a:t>
            </a:r>
          </a:p>
        </p:txBody>
      </p:sp>
      <p:sp>
        <p:nvSpPr>
          <p:cNvPr id="4" name="Content Placeholder 3">
            <a:extLst>
              <a:ext uri="{FF2B5EF4-FFF2-40B4-BE49-F238E27FC236}">
                <a16:creationId xmlns:a16="http://schemas.microsoft.com/office/drawing/2014/main" id="{615A434D-FFAF-02F7-9F63-017D06C8F12F}"/>
              </a:ext>
            </a:extLst>
          </p:cNvPr>
          <p:cNvSpPr>
            <a:spLocks noGrp="1"/>
          </p:cNvSpPr>
          <p:nvPr>
            <p:ph sz="quarter" idx="13"/>
          </p:nvPr>
        </p:nvSpPr>
        <p:spPr>
          <a:xfrm>
            <a:off x="803275" y="1712563"/>
            <a:ext cx="10585450" cy="4524725"/>
          </a:xfrm>
        </p:spPr>
        <p:txBody>
          <a:bodyPr lIns="0" tIns="0" rIns="0" bIns="0" anchor="t"/>
          <a:lstStyle/>
          <a:p>
            <a:r>
              <a:rPr lang="et-EE" sz="1600">
                <a:solidFill>
                  <a:srgbClr val="4A6CB0"/>
                </a:solidFill>
              </a:rPr>
              <a:t>Uue nimistu moodustamisel tasutakse nimistu perearstile, kelle nimistus on vähem kui 1200 kindlustatud isikut pearaha 1200 kindlustatud isiku eest. Nimistus olevate kindlustatud isikute arvu ületava osa eest tasutakse pearaha koodiga Vanus 7+   tähistatud tervishoiuteenuse piirhinna järgi tervishoiuteenuse osutajale kuni 12 kuu vältel või nimistu piirsuuruse 1200 täitumiseni.</a:t>
            </a:r>
            <a:endParaRPr lang="et-EE" sz="1600">
              <a:solidFill>
                <a:srgbClr val="4A6CB0"/>
              </a:solidFill>
              <a:cs typeface="Arial"/>
            </a:endParaRPr>
          </a:p>
          <a:p>
            <a:r>
              <a:rPr lang="et-EE" sz="1600">
                <a:solidFill>
                  <a:srgbClr val="4A6CB0"/>
                </a:solidFill>
              </a:rPr>
              <a:t>Perearstile, kelle nimistus on vähem kui 1200 kindlustatud isikut, tasutakse pearaha 1200 kindlustatud isiku eest Tervisekassa otsuse alusel. Nimistus olevate kindlustatud isikute arvu ületava osa eest tasutakse pearaha koodiga Vanus 7+  tähistatud tervishoiuteenuse piirhinna järgi</a:t>
            </a:r>
            <a:r>
              <a:rPr lang="et-EE" sz="1600" b="1">
                <a:solidFill>
                  <a:srgbClr val="4A6CB0"/>
                </a:solidFill>
              </a:rPr>
              <a:t>.  </a:t>
            </a:r>
            <a:endParaRPr lang="et-EE" sz="1600" b="1">
              <a:solidFill>
                <a:srgbClr val="4A6CB0"/>
              </a:solidFill>
              <a:cs typeface="Arial"/>
            </a:endParaRPr>
          </a:p>
          <a:p>
            <a:r>
              <a:rPr lang="et-EE" sz="1600"/>
              <a:t>Perearstile, kelle nimistu suurus on 1200 kindlustatut ja enam ning kes osutab tervishoiuteenust ajutiselt ilma kahe õeta makstakse pearaha koefitsiendiga. Koefitsienti 0,58 rakendatakse pearaha summale, mis ületab 1200 kindlustatud isikuga nimistule makstavat aritmeetilist keskmist pearaha summat.  </a:t>
            </a:r>
            <a:endParaRPr lang="et-EE" sz="1600">
              <a:cs typeface="Arial"/>
            </a:endParaRPr>
          </a:p>
          <a:p>
            <a:pPr marL="457200" lvl="1" indent="0">
              <a:buNone/>
            </a:pPr>
            <a:r>
              <a:rPr lang="et-EE" sz="1600"/>
              <a:t>Eesmärk on teise õe olemasolu nimistu juures kontrollida MEDRE alusel.</a:t>
            </a:r>
            <a:endParaRPr lang="et-EE" sz="1600">
              <a:cs typeface="Arial"/>
            </a:endParaRPr>
          </a:p>
          <a:p>
            <a:pPr marL="457200" lvl="1" indent="0">
              <a:buNone/>
            </a:pPr>
            <a:r>
              <a:rPr lang="et-EE" sz="1600"/>
              <a:t>Koefitsient rakendub kui teine õde ei ole nimistu juures olnud üle kahe kuu.</a:t>
            </a:r>
            <a:endParaRPr lang="et-EE" sz="1600">
              <a:cs typeface="Arial"/>
            </a:endParaRPr>
          </a:p>
          <a:p>
            <a:r>
              <a:rPr lang="et-EE" sz="1600"/>
              <a:t>Perearstile, kes on eelmisel aastal kvaliteedijuhtimise süsteemis, saavutanud tulemuse B,B+,A või A+ makstakse pearaha koefitsiendiga 1,1.</a:t>
            </a:r>
            <a:br>
              <a:rPr lang="et-EE" sz="1600"/>
            </a:br>
            <a:r>
              <a:rPr lang="et-EE" sz="1600"/>
              <a:t>Kuna auditeerimise tulemus on asutuse põhine, siis igale asutusega liitunud nimistule rakendub vastava asutuse koefitsient.</a:t>
            </a:r>
            <a:endParaRPr lang="et-EE" sz="1600">
              <a:cs typeface="Arial"/>
            </a:endParaRPr>
          </a:p>
          <a:p>
            <a:pPr marL="0" indent="0">
              <a:buNone/>
            </a:pPr>
            <a:endParaRPr lang="et-EE" sz="1600">
              <a:cs typeface="Arial"/>
            </a:endParaRPr>
          </a:p>
        </p:txBody>
      </p:sp>
    </p:spTree>
    <p:extLst>
      <p:ext uri="{BB962C8B-B14F-4D97-AF65-F5344CB8AC3E}">
        <p14:creationId xmlns:p14="http://schemas.microsoft.com/office/powerpoint/2010/main" val="37898701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371E9358-E051-B944-BDDD-93D31857D3DB}"/>
              </a:ext>
            </a:extLst>
          </p:cNvPr>
          <p:cNvSpPr>
            <a:spLocks noGrp="1"/>
          </p:cNvSpPr>
          <p:nvPr>
            <p:ph type="body" sz="quarter" idx="12"/>
          </p:nvPr>
        </p:nvSpPr>
        <p:spPr>
          <a:xfrm>
            <a:off x="803275" y="729575"/>
            <a:ext cx="10585450" cy="340468"/>
          </a:xfrm>
        </p:spPr>
        <p:txBody>
          <a:bodyPr/>
          <a:lstStyle/>
          <a:p>
            <a:r>
              <a:rPr lang="et-EE"/>
              <a:t>Baasraha</a:t>
            </a:r>
          </a:p>
        </p:txBody>
      </p:sp>
      <p:graphicFrame>
        <p:nvGraphicFramePr>
          <p:cNvPr id="5" name="Content Placeholder 4">
            <a:extLst>
              <a:ext uri="{FF2B5EF4-FFF2-40B4-BE49-F238E27FC236}">
                <a16:creationId xmlns:a16="http://schemas.microsoft.com/office/drawing/2014/main" id="{0EEC03D6-827C-9EC4-E69C-31E86C31AE97}"/>
              </a:ext>
            </a:extLst>
          </p:cNvPr>
          <p:cNvGraphicFramePr>
            <a:graphicFrameLocks noGrp="1"/>
          </p:cNvGraphicFramePr>
          <p:nvPr>
            <p:ph sz="quarter" idx="13"/>
            <p:extLst>
              <p:ext uri="{D42A27DB-BD31-4B8C-83A1-F6EECF244321}">
                <p14:modId xmlns:p14="http://schemas.microsoft.com/office/powerpoint/2010/main" val="125682070"/>
              </p:ext>
            </p:extLst>
          </p:nvPr>
        </p:nvGraphicFramePr>
        <p:xfrm>
          <a:off x="803275" y="2198451"/>
          <a:ext cx="7292975" cy="2625168"/>
        </p:xfrm>
        <a:graphic>
          <a:graphicData uri="http://schemas.openxmlformats.org/drawingml/2006/table">
            <a:tbl>
              <a:tblPr>
                <a:tableStyleId>{5C22544A-7EE6-4342-B048-85BDC9FD1C3A}</a:tableStyleId>
              </a:tblPr>
              <a:tblGrid>
                <a:gridCol w="7292975">
                  <a:extLst>
                    <a:ext uri="{9D8B030D-6E8A-4147-A177-3AD203B41FA5}">
                      <a16:colId xmlns:a16="http://schemas.microsoft.com/office/drawing/2014/main" val="2707563171"/>
                    </a:ext>
                  </a:extLst>
                </a:gridCol>
              </a:tblGrid>
              <a:tr h="437528">
                <a:tc>
                  <a:txBody>
                    <a:bodyPr/>
                    <a:lstStyle/>
                    <a:p>
                      <a:pPr algn="l" fontAlgn="b">
                        <a:buNone/>
                      </a:pPr>
                      <a:r>
                        <a:rPr lang="et-EE" sz="1600" u="none" strike="noStrike">
                          <a:effectLst/>
                        </a:rPr>
                        <a:t>osaliselt pereõde</a:t>
                      </a:r>
                      <a:endParaRPr lang="et-EE" sz="1600" b="0" i="0" u="none" strike="noStrike">
                        <a:solidFill>
                          <a:srgbClr val="0F9ED5"/>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459948400"/>
                  </a:ext>
                </a:extLst>
              </a:tr>
              <a:tr h="437528">
                <a:tc>
                  <a:txBody>
                    <a:bodyPr/>
                    <a:lstStyle/>
                    <a:p>
                      <a:pPr algn="l" fontAlgn="b">
                        <a:buNone/>
                      </a:pPr>
                      <a:r>
                        <a:rPr lang="et-EE" sz="1600" u="none" strike="noStrike">
                          <a:effectLst/>
                        </a:rPr>
                        <a:t>seadmed</a:t>
                      </a:r>
                      <a:endParaRPr lang="et-EE" sz="1600" b="0" i="0" u="none" strike="noStrike">
                        <a:solidFill>
                          <a:srgbClr val="0F9ED5"/>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3856520346"/>
                  </a:ext>
                </a:extLst>
              </a:tr>
              <a:tr h="437528">
                <a:tc>
                  <a:txBody>
                    <a:bodyPr/>
                    <a:lstStyle/>
                    <a:p>
                      <a:pPr algn="l" fontAlgn="b">
                        <a:buNone/>
                      </a:pPr>
                      <a:r>
                        <a:rPr lang="et-EE" sz="1600" u="none" strike="noStrike">
                          <a:effectLst/>
                        </a:rPr>
                        <a:t>ruumid</a:t>
                      </a:r>
                      <a:endParaRPr lang="et-EE" sz="1600" b="0" i="0" u="none" strike="noStrike">
                        <a:solidFill>
                          <a:srgbClr val="0F9ED5"/>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942618358"/>
                  </a:ext>
                </a:extLst>
              </a:tr>
              <a:tr h="437528">
                <a:tc>
                  <a:txBody>
                    <a:bodyPr/>
                    <a:lstStyle/>
                    <a:p>
                      <a:pPr algn="l" fontAlgn="b">
                        <a:buNone/>
                      </a:pPr>
                      <a:r>
                        <a:rPr lang="et-EE" sz="1600" u="none" strike="noStrike">
                          <a:effectLst/>
                        </a:rPr>
                        <a:t>Transport</a:t>
                      </a:r>
                      <a:endParaRPr lang="et-EE" sz="1600" b="0" i="0" u="none" strike="noStrike">
                        <a:solidFill>
                          <a:srgbClr val="0F9ED5"/>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1852744338"/>
                  </a:ext>
                </a:extLst>
              </a:tr>
              <a:tr h="437528">
                <a:tc>
                  <a:txBody>
                    <a:bodyPr/>
                    <a:lstStyle/>
                    <a:p>
                      <a:pPr algn="l" fontAlgn="b">
                        <a:buNone/>
                      </a:pPr>
                      <a:r>
                        <a:rPr lang="et-EE" sz="1600" u="none" strike="noStrike">
                          <a:effectLst/>
                        </a:rPr>
                        <a:t>IT</a:t>
                      </a:r>
                      <a:endParaRPr lang="et-EE" sz="1600" b="0" i="0" u="none" strike="noStrike">
                        <a:solidFill>
                          <a:srgbClr val="0F9ED5"/>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387817973"/>
                  </a:ext>
                </a:extLst>
              </a:tr>
              <a:tr h="437528">
                <a:tc>
                  <a:txBody>
                    <a:bodyPr/>
                    <a:lstStyle/>
                    <a:p>
                      <a:pPr algn="l" fontAlgn="b">
                        <a:buNone/>
                      </a:pPr>
                      <a:r>
                        <a:rPr lang="et-EE" sz="1600" u="none" strike="noStrike">
                          <a:effectLst/>
                        </a:rPr>
                        <a:t>muud kulud</a:t>
                      </a:r>
                      <a:endParaRPr lang="et-EE" sz="1600" b="0" i="0" u="none" strike="noStrike">
                        <a:solidFill>
                          <a:srgbClr val="0F9ED5"/>
                        </a:solidFill>
                        <a:effectLst/>
                        <a:latin typeface="Aptos Narrow" panose="020B0004020202020204" pitchFamily="34" charset="0"/>
                      </a:endParaRPr>
                    </a:p>
                  </a:txBody>
                  <a:tcPr marL="0" marR="0" marT="0" marB="0" anchor="b"/>
                </a:tc>
                <a:extLst>
                  <a:ext uri="{0D108BD9-81ED-4DB2-BD59-A6C34878D82A}">
                    <a16:rowId xmlns:a16="http://schemas.microsoft.com/office/drawing/2014/main" val="3148016231"/>
                  </a:ext>
                </a:extLst>
              </a:tr>
            </a:tbl>
          </a:graphicData>
        </a:graphic>
      </p:graphicFrame>
    </p:spTree>
    <p:extLst>
      <p:ext uri="{BB962C8B-B14F-4D97-AF65-F5344CB8AC3E}">
        <p14:creationId xmlns:p14="http://schemas.microsoft.com/office/powerpoint/2010/main" val="1733257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412F19F-CD5B-4781-8CA0-D11E7F86F23D}"/>
              </a:ext>
            </a:extLst>
          </p:cNvPr>
          <p:cNvSpPr>
            <a:spLocks noGrp="1"/>
          </p:cNvSpPr>
          <p:nvPr>
            <p:ph type="body" sz="quarter" idx="11"/>
          </p:nvPr>
        </p:nvSpPr>
        <p:spPr/>
        <p:txBody>
          <a:bodyPr/>
          <a:lstStyle/>
          <a:p>
            <a:r>
              <a:rPr lang="et-EE"/>
              <a:t>Palved tänaseks infotunniks</a:t>
            </a:r>
            <a:endParaRPr lang="en-US"/>
          </a:p>
        </p:txBody>
      </p:sp>
      <p:sp>
        <p:nvSpPr>
          <p:cNvPr id="4" name="Content Placeholder 3">
            <a:extLst>
              <a:ext uri="{FF2B5EF4-FFF2-40B4-BE49-F238E27FC236}">
                <a16:creationId xmlns:a16="http://schemas.microsoft.com/office/drawing/2014/main" id="{6536CF91-47F5-4F58-B120-DF636F6AFF51}"/>
              </a:ext>
            </a:extLst>
          </p:cNvPr>
          <p:cNvSpPr>
            <a:spLocks noGrp="1"/>
          </p:cNvSpPr>
          <p:nvPr>
            <p:ph sz="quarter" idx="13"/>
          </p:nvPr>
        </p:nvSpPr>
        <p:spPr/>
        <p:txBody>
          <a:bodyPr lIns="0" tIns="0" rIns="0" bIns="0" anchor="t"/>
          <a:lstStyle/>
          <a:p>
            <a:pPr>
              <a:buFont typeface="Arial"/>
              <a:buChar char="•"/>
            </a:pPr>
            <a:r>
              <a:rPr lang="et-EE" sz="2400"/>
              <a:t>Palun hoida mikrofonid ettekande jooksul suletuna</a:t>
            </a:r>
            <a:endParaRPr lang="et-EE" sz="2400">
              <a:solidFill>
                <a:srgbClr val="000000"/>
              </a:solidFill>
              <a:cs typeface="Arial"/>
            </a:endParaRPr>
          </a:p>
          <a:p>
            <a:pPr>
              <a:buFont typeface="Arial"/>
              <a:buChar char="•"/>
            </a:pPr>
            <a:r>
              <a:rPr lang="et-EE" sz="2400">
                <a:cs typeface="Arial"/>
              </a:rPr>
              <a:t>Küsimusi saate jooksvalt kirjutada ja nendele</a:t>
            </a:r>
            <a:r>
              <a:rPr lang="et-EE" sz="2400"/>
              <a:t> vastame järjest ettekande lõpus.</a:t>
            </a:r>
            <a:endParaRPr lang="et-EE" sz="2400">
              <a:solidFill>
                <a:srgbClr val="000000"/>
              </a:solidFill>
              <a:cs typeface="Arial"/>
            </a:endParaRPr>
          </a:p>
          <a:p>
            <a:pPr>
              <a:buFont typeface="Arial"/>
            </a:pPr>
            <a:r>
              <a:rPr lang="et-EE" sz="2400"/>
              <a:t>Kui mõni küsimus on selline, millele me korraga vastata ei oska, siis vastame neile eraldi kirjalikult ja lisame koos slaididega kodulehele.</a:t>
            </a:r>
            <a:endParaRPr lang="et-EE" sz="2400">
              <a:solidFill>
                <a:srgbClr val="000000"/>
              </a:solidFill>
              <a:cs typeface="Arial"/>
            </a:endParaRPr>
          </a:p>
          <a:p>
            <a:pPr>
              <a:buFont typeface="Arial"/>
            </a:pPr>
            <a:r>
              <a:rPr lang="et-EE" sz="2400"/>
              <a:t>Infotunni salvestame ja see on hiljem meie kodulehelt kättesaadav.</a:t>
            </a:r>
            <a:endParaRPr lang="et-EE" sz="2400">
              <a:solidFill>
                <a:srgbClr val="000000"/>
              </a:solidFill>
              <a:cs typeface="Arial"/>
            </a:endParaRPr>
          </a:p>
          <a:p>
            <a:pPr>
              <a:buFont typeface="Arial"/>
              <a:buChar char="•"/>
            </a:pPr>
            <a:endParaRPr lang="et-EE" sz="2400">
              <a:solidFill>
                <a:srgbClr val="000000"/>
              </a:solidFill>
              <a:cs typeface="Arial"/>
            </a:endParaRPr>
          </a:p>
          <a:p>
            <a:pPr marL="0" indent="0">
              <a:buNone/>
            </a:pPr>
            <a:endParaRPr lang="et-EE" sz="1800" b="1">
              <a:cs typeface="Arial"/>
            </a:endParaRPr>
          </a:p>
        </p:txBody>
      </p:sp>
    </p:spTree>
    <p:extLst>
      <p:ext uri="{BB962C8B-B14F-4D97-AF65-F5344CB8AC3E}">
        <p14:creationId xmlns:p14="http://schemas.microsoft.com/office/powerpoint/2010/main" val="61238894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34ED17D7-B527-23F5-1DC2-B053F6605DA2}"/>
              </a:ext>
            </a:extLst>
          </p:cNvPr>
          <p:cNvSpPr txBox="1"/>
          <p:nvPr/>
        </p:nvSpPr>
        <p:spPr>
          <a:xfrm>
            <a:off x="803275" y="3275763"/>
            <a:ext cx="9536479" cy="2523768"/>
          </a:xfrm>
          <a:prstGeom prst="rect">
            <a:avLst/>
          </a:prstGeom>
          <a:noFill/>
        </p:spPr>
        <p:txBody>
          <a:bodyPr wrap="square" rtlCol="0">
            <a:spAutoFit/>
          </a:bodyPr>
          <a:lstStyle/>
          <a:p>
            <a:pPr marL="285750" indent="-285750">
              <a:buFont typeface="Arial" panose="020B0604020202020204" pitchFamily="34" charset="0"/>
              <a:buChar char="•"/>
            </a:pPr>
            <a:r>
              <a:rPr lang="et-EE" sz="1400"/>
              <a:t>Baasraha makstakse koefitsiendiga vastavalt tervisekeskuses perearstiabi osutavate nimistuga perearstide arvule järgmiselt</a:t>
            </a:r>
          </a:p>
          <a:p>
            <a:r>
              <a:rPr lang="et-EE" sz="1400"/>
              <a:t>	1) kui tervisekeskuses on 1–6 perearsti nimistut, rakendatakse koefitsienti 1,00;</a:t>
            </a:r>
          </a:p>
          <a:p>
            <a:r>
              <a:rPr lang="et-EE" sz="1400"/>
              <a:t>	2) seitsme perearsti nimistu korral rakendatakse koefitsienti 0,88;</a:t>
            </a:r>
          </a:p>
          <a:p>
            <a:r>
              <a:rPr lang="et-EE" sz="1400"/>
              <a:t>	3) alates kaheksandast perearsti nimistust väheneb tervisekeskuse baasraha maksmisel</a:t>
            </a:r>
          </a:p>
          <a:p>
            <a:r>
              <a:rPr lang="et-EE" sz="1400"/>
              <a:t>	rakendatav koefitsient iga järgneva nimistu lisandumisel 0,005 võrra. Tervisekeskuse filiaalis olevale nimistule rakendub sama koefitsient, mis teistel tervisekeskuste nimistutelgi.</a:t>
            </a:r>
          </a:p>
          <a:p>
            <a:endParaRPr lang="et-EE" sz="1400"/>
          </a:p>
          <a:p>
            <a:pPr marL="285750" indent="-285750">
              <a:buFont typeface="Arial" panose="020B0604020202020204" pitchFamily="34" charset="0"/>
              <a:buChar char="•"/>
            </a:pPr>
            <a:r>
              <a:rPr lang="et-EE" sz="1400"/>
              <a:t>Kui nimistul on teine tegevuskoht, mis vastab TTL-s toodud tingimustele, siis rakendub üksikpraksise baasrahale koefitsient 1,4 ja tervisekeskusesse kuuluvale nimistule makstakse lisaks üksikpraksise baasraha koefitsiendiga 0,4</a:t>
            </a:r>
          </a:p>
          <a:p>
            <a:endParaRPr lang="et-EE"/>
          </a:p>
        </p:txBody>
      </p:sp>
      <p:graphicFrame>
        <p:nvGraphicFramePr>
          <p:cNvPr id="4" name="Content Placeholder 3">
            <a:extLst>
              <a:ext uri="{FF2B5EF4-FFF2-40B4-BE49-F238E27FC236}">
                <a16:creationId xmlns:a16="http://schemas.microsoft.com/office/drawing/2014/main" id="{E1A3C331-77B7-A6D3-0F06-0F374822FFDD}"/>
              </a:ext>
            </a:extLst>
          </p:cNvPr>
          <p:cNvGraphicFramePr>
            <a:graphicFrameLocks noGrp="1"/>
          </p:cNvGraphicFramePr>
          <p:nvPr>
            <p:ph sz="quarter" idx="13"/>
            <p:extLst>
              <p:ext uri="{D42A27DB-BD31-4B8C-83A1-F6EECF244321}">
                <p14:modId xmlns:p14="http://schemas.microsoft.com/office/powerpoint/2010/main" val="987504744"/>
              </p:ext>
            </p:extLst>
          </p:nvPr>
        </p:nvGraphicFramePr>
        <p:xfrm>
          <a:off x="803275" y="1596957"/>
          <a:ext cx="10585449" cy="1656080"/>
        </p:xfrm>
        <a:graphic>
          <a:graphicData uri="http://schemas.openxmlformats.org/drawingml/2006/table">
            <a:tbl>
              <a:tblPr firstRow="1" bandRow="1">
                <a:tableStyleId>{5C22544A-7EE6-4342-B048-85BDC9FD1C3A}</a:tableStyleId>
              </a:tblPr>
              <a:tblGrid>
                <a:gridCol w="3528483">
                  <a:extLst>
                    <a:ext uri="{9D8B030D-6E8A-4147-A177-3AD203B41FA5}">
                      <a16:colId xmlns:a16="http://schemas.microsoft.com/office/drawing/2014/main" val="633214719"/>
                    </a:ext>
                  </a:extLst>
                </a:gridCol>
                <a:gridCol w="3528483">
                  <a:extLst>
                    <a:ext uri="{9D8B030D-6E8A-4147-A177-3AD203B41FA5}">
                      <a16:colId xmlns:a16="http://schemas.microsoft.com/office/drawing/2014/main" val="1456165043"/>
                    </a:ext>
                  </a:extLst>
                </a:gridCol>
                <a:gridCol w="3528483">
                  <a:extLst>
                    <a:ext uri="{9D8B030D-6E8A-4147-A177-3AD203B41FA5}">
                      <a16:colId xmlns:a16="http://schemas.microsoft.com/office/drawing/2014/main" val="4023396957"/>
                    </a:ext>
                  </a:extLst>
                </a:gridCol>
              </a:tblGrid>
              <a:tr h="370840">
                <a:tc>
                  <a:txBody>
                    <a:bodyPr/>
                    <a:lstStyle/>
                    <a:p>
                      <a:r>
                        <a:rPr lang="et-EE"/>
                        <a:t>Baasraha</a:t>
                      </a:r>
                    </a:p>
                  </a:txBody>
                  <a:tcPr/>
                </a:tc>
                <a:tc>
                  <a:txBody>
                    <a:bodyPr/>
                    <a:lstStyle/>
                    <a:p>
                      <a:r>
                        <a:rPr lang="et-EE"/>
                        <a:t>Kood</a:t>
                      </a:r>
                    </a:p>
                  </a:txBody>
                  <a:tcPr/>
                </a:tc>
                <a:tc>
                  <a:txBody>
                    <a:bodyPr/>
                    <a:lstStyle/>
                    <a:p>
                      <a:r>
                        <a:rPr lang="et-EE"/>
                        <a:t>Piirhind eurodes</a:t>
                      </a:r>
                    </a:p>
                  </a:txBody>
                  <a:tcPr/>
                </a:tc>
                <a:extLst>
                  <a:ext uri="{0D108BD9-81ED-4DB2-BD59-A6C34878D82A}">
                    <a16:rowId xmlns:a16="http://schemas.microsoft.com/office/drawing/2014/main" val="491376387"/>
                  </a:ext>
                </a:extLst>
              </a:tr>
              <a:tr h="370840">
                <a:tc>
                  <a:txBody>
                    <a:bodyPr/>
                    <a:lstStyle/>
                    <a:p>
                      <a:r>
                        <a:rPr lang="et-EE"/>
                        <a:t>Baasraha perearsti nimistu eest</a:t>
                      </a:r>
                    </a:p>
                  </a:txBody>
                  <a:tcPr/>
                </a:tc>
                <a:tc>
                  <a:txBody>
                    <a:bodyPr/>
                    <a:lstStyle/>
                    <a:p>
                      <a:r>
                        <a:rPr lang="et-EE"/>
                        <a:t>3315</a:t>
                      </a:r>
                    </a:p>
                  </a:txBody>
                  <a:tcPr/>
                </a:tc>
                <a:tc>
                  <a:txBody>
                    <a:bodyPr/>
                    <a:lstStyle/>
                    <a:p>
                      <a:r>
                        <a:rPr lang="et-EE"/>
                        <a:t>3644,89</a:t>
                      </a:r>
                    </a:p>
                  </a:txBody>
                  <a:tcPr/>
                </a:tc>
                <a:extLst>
                  <a:ext uri="{0D108BD9-81ED-4DB2-BD59-A6C34878D82A}">
                    <a16:rowId xmlns:a16="http://schemas.microsoft.com/office/drawing/2014/main" val="2121934636"/>
                  </a:ext>
                </a:extLst>
              </a:tr>
              <a:tr h="370840">
                <a:tc>
                  <a:txBody>
                    <a:bodyPr/>
                    <a:lstStyle/>
                    <a:p>
                      <a:r>
                        <a:rPr lang="fi-FI"/>
                        <a:t>Baasraha tervisekeskuses teenindatava perearsti nimistu eest </a:t>
                      </a:r>
                      <a:endParaRPr lang="et-EE"/>
                    </a:p>
                  </a:txBody>
                  <a:tcPr/>
                </a:tc>
                <a:tc>
                  <a:txBody>
                    <a:bodyPr/>
                    <a:lstStyle/>
                    <a:p>
                      <a:r>
                        <a:rPr lang="et-EE"/>
                        <a:t>3316</a:t>
                      </a:r>
                    </a:p>
                  </a:txBody>
                  <a:tcPr/>
                </a:tc>
                <a:tc>
                  <a:txBody>
                    <a:bodyPr/>
                    <a:lstStyle/>
                    <a:p>
                      <a:r>
                        <a:rPr lang="et-EE"/>
                        <a:t>5898,78</a:t>
                      </a:r>
                    </a:p>
                  </a:txBody>
                  <a:tcPr/>
                </a:tc>
                <a:extLst>
                  <a:ext uri="{0D108BD9-81ED-4DB2-BD59-A6C34878D82A}">
                    <a16:rowId xmlns:a16="http://schemas.microsoft.com/office/drawing/2014/main" val="3716391921"/>
                  </a:ext>
                </a:extLst>
              </a:tr>
            </a:tbl>
          </a:graphicData>
        </a:graphic>
      </p:graphicFrame>
    </p:spTree>
    <p:extLst>
      <p:ext uri="{BB962C8B-B14F-4D97-AF65-F5344CB8AC3E}">
        <p14:creationId xmlns:p14="http://schemas.microsoft.com/office/powerpoint/2010/main" val="4131582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5F010477-237D-D434-EA5F-450BF9A3E802}"/>
              </a:ext>
            </a:extLst>
          </p:cNvPr>
          <p:cNvSpPr>
            <a:spLocks noGrp="1"/>
          </p:cNvSpPr>
          <p:nvPr>
            <p:ph type="body" sz="quarter" idx="12"/>
          </p:nvPr>
        </p:nvSpPr>
        <p:spPr>
          <a:xfrm>
            <a:off x="803275" y="620713"/>
            <a:ext cx="10585450" cy="468785"/>
          </a:xfrm>
        </p:spPr>
        <p:txBody>
          <a:bodyPr/>
          <a:lstStyle/>
          <a:p>
            <a:r>
              <a:rPr lang="et-EE"/>
              <a:t>Kaugusetasu</a:t>
            </a:r>
          </a:p>
        </p:txBody>
      </p:sp>
      <p:sp>
        <p:nvSpPr>
          <p:cNvPr id="4" name="Content Placeholder 3">
            <a:extLst>
              <a:ext uri="{FF2B5EF4-FFF2-40B4-BE49-F238E27FC236}">
                <a16:creationId xmlns:a16="http://schemas.microsoft.com/office/drawing/2014/main" id="{33659549-92F0-7E5D-A0C1-6D0ABE603560}"/>
              </a:ext>
            </a:extLst>
          </p:cNvPr>
          <p:cNvSpPr>
            <a:spLocks noGrp="1"/>
          </p:cNvSpPr>
          <p:nvPr>
            <p:ph sz="quarter" idx="13"/>
          </p:nvPr>
        </p:nvSpPr>
        <p:spPr>
          <a:xfrm>
            <a:off x="803275" y="2394744"/>
            <a:ext cx="10585450" cy="3842544"/>
          </a:xfrm>
        </p:spPr>
        <p:txBody>
          <a:bodyPr lIns="0" tIns="0" rIns="0" bIns="0" anchor="t"/>
          <a:lstStyle/>
          <a:p>
            <a:pPr marL="0" indent="0">
              <a:buNone/>
            </a:pPr>
            <a:endParaRPr lang="et-EE" sz="1600">
              <a:cs typeface="Arial"/>
            </a:endParaRPr>
          </a:p>
          <a:p>
            <a:pPr marL="0" indent="0">
              <a:buNone/>
            </a:pPr>
            <a:r>
              <a:rPr lang="et-EE" sz="1600"/>
              <a:t>Kaugusetasule rakendub koefitsient, mis määratakse iga nimistu kohta individuaalselt, lähtudes nimistu  peamise tegevuskoha aadressist.</a:t>
            </a:r>
            <a:endParaRPr lang="et-EE" sz="1600">
              <a:cs typeface="Arial"/>
            </a:endParaRPr>
          </a:p>
          <a:p>
            <a:pPr marL="0" indent="0">
              <a:buNone/>
            </a:pPr>
            <a:r>
              <a:rPr lang="et-EE" sz="1600"/>
              <a:t>Aluseks võetakse MEDRE vastuvõtukoha aadress</a:t>
            </a:r>
            <a:endParaRPr lang="et-EE" sz="1600">
              <a:cs typeface="Arial"/>
            </a:endParaRPr>
          </a:p>
          <a:p>
            <a:pPr marL="0" indent="0">
              <a:buNone/>
            </a:pPr>
            <a:r>
              <a:rPr lang="et-EE" sz="1600"/>
              <a:t>Kaugusetasu koefitsiendi arvutamisel võetakse aluseks järgmised komponendid:</a:t>
            </a:r>
            <a:endParaRPr lang="et-EE" sz="1600">
              <a:cs typeface="Arial"/>
            </a:endParaRPr>
          </a:p>
          <a:p>
            <a:r>
              <a:rPr lang="et-EE" sz="1600"/>
              <a:t>nimistu peamise tegevuskoha kaugus lähimast HVA haiglast, millel on ööpäevaringne erakorralise meditsiini osakond, (välja arvatud Tallinna Lastehaigla);</a:t>
            </a:r>
            <a:endParaRPr lang="et-EE" sz="1600">
              <a:cs typeface="Arial"/>
            </a:endParaRPr>
          </a:p>
          <a:p>
            <a:r>
              <a:rPr lang="et-EE" sz="1600"/>
              <a:t>nimistu </a:t>
            </a:r>
            <a:r>
              <a:rPr lang="fi-FI" sz="1600"/>
              <a:t>peamise tegevuskoha kohaliku omavalitsuse üksuse asustustihedus</a:t>
            </a:r>
            <a:r>
              <a:rPr lang="et-EE" sz="1600"/>
              <a:t>;</a:t>
            </a:r>
            <a:endParaRPr lang="et-EE" sz="1600">
              <a:cs typeface="Arial"/>
            </a:endParaRPr>
          </a:p>
          <a:p>
            <a:r>
              <a:rPr lang="et-EE" sz="1600"/>
              <a:t>nimistu peamise tegevuskoha maakonna suhteline vaesus</a:t>
            </a:r>
            <a:endParaRPr lang="et-EE" sz="1600">
              <a:cs typeface="Arial"/>
            </a:endParaRPr>
          </a:p>
          <a:p>
            <a:pPr marL="0" indent="0">
              <a:buNone/>
            </a:pPr>
            <a:r>
              <a:rPr lang="et-EE" sz="1600"/>
              <a:t>Kaugusetasu koefitsient sõltub 50% ulatuses kaugusest HVA haiglast, 30% ulatuses asustustihedusest ja 20% ulatuses piirkonna suhtelisest vaesusest</a:t>
            </a:r>
            <a:endParaRPr lang="et-EE" sz="1600">
              <a:cs typeface="Arial"/>
            </a:endParaRPr>
          </a:p>
          <a:p>
            <a:pPr marL="0" indent="0">
              <a:buNone/>
            </a:pPr>
            <a:endParaRPr lang="et-EE" sz="1600">
              <a:cs typeface="Arial"/>
            </a:endParaRPr>
          </a:p>
          <a:p>
            <a:endParaRPr lang="et-EE" sz="1600">
              <a:cs typeface="Arial"/>
            </a:endParaRPr>
          </a:p>
        </p:txBody>
      </p:sp>
      <p:graphicFrame>
        <p:nvGraphicFramePr>
          <p:cNvPr id="2" name="Table 1">
            <a:extLst>
              <a:ext uri="{FF2B5EF4-FFF2-40B4-BE49-F238E27FC236}">
                <a16:creationId xmlns:a16="http://schemas.microsoft.com/office/drawing/2014/main" id="{4A0762F4-7CF1-D60B-922A-EBDC1EB680D1}"/>
              </a:ext>
            </a:extLst>
          </p:cNvPr>
          <p:cNvGraphicFramePr>
            <a:graphicFrameLocks noGrp="1"/>
          </p:cNvGraphicFramePr>
          <p:nvPr>
            <p:extLst>
              <p:ext uri="{D42A27DB-BD31-4B8C-83A1-F6EECF244321}">
                <p14:modId xmlns:p14="http://schemas.microsoft.com/office/powerpoint/2010/main" val="3685197295"/>
              </p:ext>
            </p:extLst>
          </p:nvPr>
        </p:nvGraphicFramePr>
        <p:xfrm>
          <a:off x="803275" y="1023144"/>
          <a:ext cx="8127999" cy="13716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1536114562"/>
                    </a:ext>
                  </a:extLst>
                </a:gridCol>
                <a:gridCol w="2709333">
                  <a:extLst>
                    <a:ext uri="{9D8B030D-6E8A-4147-A177-3AD203B41FA5}">
                      <a16:colId xmlns:a16="http://schemas.microsoft.com/office/drawing/2014/main" val="912521897"/>
                    </a:ext>
                  </a:extLst>
                </a:gridCol>
                <a:gridCol w="2709333">
                  <a:extLst>
                    <a:ext uri="{9D8B030D-6E8A-4147-A177-3AD203B41FA5}">
                      <a16:colId xmlns:a16="http://schemas.microsoft.com/office/drawing/2014/main" val="1784553001"/>
                    </a:ext>
                  </a:extLst>
                </a:gridCol>
              </a:tblGrid>
              <a:tr h="185924">
                <a:tc>
                  <a:txBody>
                    <a:bodyPr/>
                    <a:lstStyle/>
                    <a:p>
                      <a:r>
                        <a:rPr lang="et-EE"/>
                        <a:t>Lisatasu</a:t>
                      </a:r>
                    </a:p>
                  </a:txBody>
                  <a:tcPr/>
                </a:tc>
                <a:tc>
                  <a:txBody>
                    <a:bodyPr/>
                    <a:lstStyle/>
                    <a:p>
                      <a:r>
                        <a:rPr lang="et-EE"/>
                        <a:t>kood</a:t>
                      </a:r>
                    </a:p>
                  </a:txBody>
                  <a:tcPr/>
                </a:tc>
                <a:tc>
                  <a:txBody>
                    <a:bodyPr/>
                    <a:lstStyle/>
                    <a:p>
                      <a:r>
                        <a:rPr lang="et-EE"/>
                        <a:t>Piirhind eurodes</a:t>
                      </a:r>
                    </a:p>
                  </a:txBody>
                  <a:tcPr/>
                </a:tc>
                <a:extLst>
                  <a:ext uri="{0D108BD9-81ED-4DB2-BD59-A6C34878D82A}">
                    <a16:rowId xmlns:a16="http://schemas.microsoft.com/office/drawing/2014/main" val="1639690880"/>
                  </a:ext>
                </a:extLst>
              </a:tr>
              <a:tr h="185924">
                <a:tc>
                  <a:txBody>
                    <a:bodyPr/>
                    <a:lstStyle/>
                    <a:p>
                      <a:r>
                        <a:rPr lang="et-EE" sz="1200"/>
                        <a:t>Lisatasu, kui perearsti peamine</a:t>
                      </a:r>
                    </a:p>
                    <a:p>
                      <a:r>
                        <a:rPr lang="et-EE" sz="1200"/>
                        <a:t>tegevuskoht asub Raekoja</a:t>
                      </a:r>
                    </a:p>
                    <a:p>
                      <a:r>
                        <a:rPr lang="et-EE" sz="1200"/>
                        <a:t>platsist Tallinnas rohkem kui 30</a:t>
                      </a:r>
                    </a:p>
                    <a:p>
                      <a:r>
                        <a:rPr lang="et-EE" sz="1200"/>
                        <a:t>km ja Tartus rohkem kui 18 km</a:t>
                      </a:r>
                    </a:p>
                    <a:p>
                      <a:r>
                        <a:rPr lang="et-EE" sz="1200"/>
                        <a:t>kaugusel ehk kaugusetasu </a:t>
                      </a:r>
                    </a:p>
                  </a:txBody>
                  <a:tcPr/>
                </a:tc>
                <a:tc>
                  <a:txBody>
                    <a:bodyPr/>
                    <a:lstStyle/>
                    <a:p>
                      <a:r>
                        <a:rPr lang="et-EE"/>
                        <a:t>3317</a:t>
                      </a:r>
                    </a:p>
                  </a:txBody>
                  <a:tcPr/>
                </a:tc>
                <a:tc>
                  <a:txBody>
                    <a:bodyPr/>
                    <a:lstStyle/>
                    <a:p>
                      <a:r>
                        <a:rPr lang="et-EE"/>
                        <a:t>750,00</a:t>
                      </a:r>
                    </a:p>
                  </a:txBody>
                  <a:tcPr/>
                </a:tc>
                <a:extLst>
                  <a:ext uri="{0D108BD9-81ED-4DB2-BD59-A6C34878D82A}">
                    <a16:rowId xmlns:a16="http://schemas.microsoft.com/office/drawing/2014/main" val="45884923"/>
                  </a:ext>
                </a:extLst>
              </a:tr>
            </a:tbl>
          </a:graphicData>
        </a:graphic>
      </p:graphicFrame>
    </p:spTree>
    <p:extLst>
      <p:ext uri="{BB962C8B-B14F-4D97-AF65-F5344CB8AC3E}">
        <p14:creationId xmlns:p14="http://schemas.microsoft.com/office/powerpoint/2010/main" val="36350272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2788A52-1A8E-BF56-7CCB-95043C5DD88A}"/>
              </a:ext>
            </a:extLst>
          </p:cNvPr>
          <p:cNvSpPr>
            <a:spLocks noGrp="1"/>
          </p:cNvSpPr>
          <p:nvPr>
            <p:ph type="body" sz="quarter" idx="11"/>
          </p:nvPr>
        </p:nvSpPr>
        <p:spPr/>
        <p:txBody>
          <a:bodyPr/>
          <a:lstStyle/>
          <a:p>
            <a:r>
              <a:rPr lang="et-EE"/>
              <a:t>Fondid </a:t>
            </a:r>
          </a:p>
        </p:txBody>
      </p:sp>
      <p:sp>
        <p:nvSpPr>
          <p:cNvPr id="4" name="Content Placeholder 3">
            <a:extLst>
              <a:ext uri="{FF2B5EF4-FFF2-40B4-BE49-F238E27FC236}">
                <a16:creationId xmlns:a16="http://schemas.microsoft.com/office/drawing/2014/main" id="{E34FBFF3-E91E-E3E6-EA2A-82B038B6C980}"/>
              </a:ext>
            </a:extLst>
          </p:cNvPr>
          <p:cNvSpPr>
            <a:spLocks noGrp="1"/>
          </p:cNvSpPr>
          <p:nvPr>
            <p:ph sz="quarter" idx="13"/>
          </p:nvPr>
        </p:nvSpPr>
        <p:spPr/>
        <p:txBody>
          <a:bodyPr lIns="0" tIns="0" rIns="0" bIns="0" anchor="t"/>
          <a:lstStyle/>
          <a:p>
            <a:r>
              <a:rPr lang="et-EE" sz="2400"/>
              <a:t>Uuringufondi suuruseks uuest aastast 37% pearahast</a:t>
            </a:r>
            <a:endParaRPr lang="et-EE" sz="2400">
              <a:cs typeface="Arial"/>
            </a:endParaRPr>
          </a:p>
          <a:p>
            <a:r>
              <a:rPr lang="et-EE" sz="2400"/>
              <a:t>Teraapiafondi suuruseks 13% pearahast</a:t>
            </a:r>
            <a:endParaRPr lang="et-EE" sz="2400">
              <a:cs typeface="Arial"/>
            </a:endParaRPr>
          </a:p>
        </p:txBody>
      </p:sp>
    </p:spTree>
    <p:extLst>
      <p:ext uri="{BB962C8B-B14F-4D97-AF65-F5344CB8AC3E}">
        <p14:creationId xmlns:p14="http://schemas.microsoft.com/office/powerpoint/2010/main" val="415073285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C855826-7ED1-E9B4-123D-C08CC0499CAA}"/>
              </a:ext>
            </a:extLst>
          </p:cNvPr>
          <p:cNvSpPr>
            <a:spLocks noGrp="1"/>
          </p:cNvSpPr>
          <p:nvPr>
            <p:ph type="body" sz="quarter" idx="11"/>
          </p:nvPr>
        </p:nvSpPr>
        <p:spPr>
          <a:xfrm>
            <a:off x="803275" y="1174711"/>
            <a:ext cx="10585450" cy="332399"/>
          </a:xfrm>
        </p:spPr>
        <p:txBody>
          <a:bodyPr/>
          <a:lstStyle/>
          <a:p>
            <a:r>
              <a:rPr lang="et-EE" sz="2400"/>
              <a:t>Hüvitatav tööjõukulu (</a:t>
            </a:r>
            <a:r>
              <a:rPr lang="fi-FI" sz="2400" b="0"/>
              <a:t> ilma kaugusetasu ja auditeerimise koefitsiendita</a:t>
            </a:r>
            <a:r>
              <a:rPr lang="et-EE" sz="2400" b="0"/>
              <a:t>)</a:t>
            </a:r>
            <a:r>
              <a:rPr lang="fi-FI" sz="2400"/>
              <a:t> </a:t>
            </a:r>
            <a:endParaRPr lang="et-EE" sz="2400"/>
          </a:p>
        </p:txBody>
      </p:sp>
      <p:sp>
        <p:nvSpPr>
          <p:cNvPr id="3" name="Text Placeholder 2">
            <a:extLst>
              <a:ext uri="{FF2B5EF4-FFF2-40B4-BE49-F238E27FC236}">
                <a16:creationId xmlns:a16="http://schemas.microsoft.com/office/drawing/2014/main" id="{FC2F3A79-B6CD-5062-F26D-A7641D5ACB79}"/>
              </a:ext>
            </a:extLst>
          </p:cNvPr>
          <p:cNvSpPr>
            <a:spLocks noGrp="1"/>
          </p:cNvSpPr>
          <p:nvPr>
            <p:ph type="body" sz="quarter" idx="12"/>
          </p:nvPr>
        </p:nvSpPr>
        <p:spPr/>
        <p:txBody>
          <a:bodyPr/>
          <a:lstStyle/>
          <a:p>
            <a:r>
              <a:rPr lang="et-EE"/>
              <a:t>Üksikpraksis  </a:t>
            </a:r>
          </a:p>
        </p:txBody>
      </p:sp>
      <p:pic>
        <p:nvPicPr>
          <p:cNvPr id="9" name="Content Placeholder 8">
            <a:extLst>
              <a:ext uri="{FF2B5EF4-FFF2-40B4-BE49-F238E27FC236}">
                <a16:creationId xmlns:a16="http://schemas.microsoft.com/office/drawing/2014/main" id="{9FCF8EA0-16C7-F708-AFBB-29A4C4D1D505}"/>
              </a:ext>
            </a:extLst>
          </p:cNvPr>
          <p:cNvPicPr>
            <a:picLocks noGrp="1" noChangeAspect="1"/>
          </p:cNvPicPr>
          <p:nvPr>
            <p:ph sz="quarter" idx="13"/>
          </p:nvPr>
        </p:nvPicPr>
        <p:blipFill>
          <a:blip r:embed="rId3"/>
          <a:stretch>
            <a:fillRect/>
          </a:stretch>
        </p:blipFill>
        <p:spPr>
          <a:xfrm>
            <a:off x="803275" y="2237196"/>
            <a:ext cx="7258050" cy="2651108"/>
          </a:xfrm>
          <a:prstGeom prst="rect">
            <a:avLst/>
          </a:prstGeom>
        </p:spPr>
      </p:pic>
      <p:sp>
        <p:nvSpPr>
          <p:cNvPr id="10" name="TextBox 9">
            <a:extLst>
              <a:ext uri="{FF2B5EF4-FFF2-40B4-BE49-F238E27FC236}">
                <a16:creationId xmlns:a16="http://schemas.microsoft.com/office/drawing/2014/main" id="{399D8445-6174-78CE-D847-1C1B0DFDA099}"/>
              </a:ext>
            </a:extLst>
          </p:cNvPr>
          <p:cNvSpPr txBox="1"/>
          <p:nvPr/>
        </p:nvSpPr>
        <p:spPr>
          <a:xfrm>
            <a:off x="803275" y="5787957"/>
            <a:ext cx="8380294" cy="369332"/>
          </a:xfrm>
          <a:prstGeom prst="rect">
            <a:avLst/>
          </a:prstGeom>
          <a:noFill/>
        </p:spPr>
        <p:txBody>
          <a:bodyPr wrap="square" lIns="91440" tIns="45720" rIns="91440" bIns="45720" rtlCol="0" anchor="t">
            <a:spAutoFit/>
          </a:bodyPr>
          <a:lstStyle/>
          <a:p>
            <a:r>
              <a:rPr lang="et-EE"/>
              <a:t>Koos auditeerimise lisakoefitsiendiga hüvitatav tööjõukulu 16 602,57 eurot</a:t>
            </a:r>
          </a:p>
        </p:txBody>
      </p:sp>
    </p:spTree>
    <p:extLst>
      <p:ext uri="{BB962C8B-B14F-4D97-AF65-F5344CB8AC3E}">
        <p14:creationId xmlns:p14="http://schemas.microsoft.com/office/powerpoint/2010/main" val="38503008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472C1F05-16FB-1C45-42CC-59C482C8A321}"/>
              </a:ext>
            </a:extLst>
          </p:cNvPr>
          <p:cNvSpPr>
            <a:spLocks noGrp="1"/>
          </p:cNvSpPr>
          <p:nvPr>
            <p:ph type="body" sz="quarter" idx="11"/>
          </p:nvPr>
        </p:nvSpPr>
        <p:spPr>
          <a:xfrm>
            <a:off x="803275" y="603273"/>
            <a:ext cx="10585450" cy="903837"/>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t-EE" sz="2400" b="1" i="0" u="none" strike="noStrike" kern="1200" cap="none" spc="0" normalizeH="0" baseline="0" noProof="0">
                <a:ln>
                  <a:noFill/>
                </a:ln>
                <a:solidFill>
                  <a:srgbClr val="21304F"/>
                </a:solidFill>
                <a:effectLst/>
                <a:uLnTx/>
                <a:uFillTx/>
                <a:latin typeface="Arial"/>
                <a:ea typeface="+mn-ea"/>
                <a:cs typeface="+mn-cs"/>
              </a:rPr>
              <a:t>Hüvitatav tööjõukulu (</a:t>
            </a:r>
            <a:r>
              <a:rPr kumimoji="0" lang="fi-FI" sz="2400" b="0" i="0" u="none" strike="noStrike" kern="1200" cap="none" spc="0" normalizeH="0" baseline="0" noProof="0">
                <a:ln>
                  <a:noFill/>
                </a:ln>
                <a:solidFill>
                  <a:srgbClr val="21304F"/>
                </a:solidFill>
                <a:effectLst/>
                <a:uLnTx/>
                <a:uFillTx/>
                <a:latin typeface="Arial"/>
                <a:ea typeface="+mn-ea"/>
                <a:cs typeface="+mn-cs"/>
              </a:rPr>
              <a:t> ilma kaugusetasu ja auditeerimise koefitsiendita</a:t>
            </a:r>
            <a:r>
              <a:rPr kumimoji="0" lang="et-EE" sz="2400" b="0" i="0" u="none" strike="noStrike" kern="1200" cap="none" spc="0" normalizeH="0" baseline="0" noProof="0">
                <a:ln>
                  <a:noFill/>
                </a:ln>
                <a:solidFill>
                  <a:srgbClr val="21304F"/>
                </a:solidFill>
                <a:effectLst/>
                <a:uLnTx/>
                <a:uFillTx/>
                <a:latin typeface="Arial"/>
                <a:ea typeface="+mn-ea"/>
                <a:cs typeface="+mn-cs"/>
              </a:rPr>
              <a:t>)</a:t>
            </a:r>
            <a:r>
              <a:rPr kumimoji="0" lang="fi-FI" sz="2400" b="1" i="0" u="none" strike="noStrike" kern="1200" cap="none" spc="0" normalizeH="0" baseline="0" noProof="0">
                <a:ln>
                  <a:noFill/>
                </a:ln>
                <a:solidFill>
                  <a:srgbClr val="21304F"/>
                </a:solidFill>
                <a:effectLst/>
                <a:uLnTx/>
                <a:uFillTx/>
                <a:latin typeface="Arial"/>
                <a:ea typeface="+mn-ea"/>
                <a:cs typeface="+mn-cs"/>
              </a:rPr>
              <a:t> </a:t>
            </a:r>
            <a:endParaRPr kumimoji="0" lang="et-EE" sz="2400" b="1" i="0" u="none" strike="noStrike" kern="1200" cap="none" spc="0" normalizeH="0" baseline="0" noProof="0">
              <a:ln>
                <a:noFill/>
              </a:ln>
              <a:solidFill>
                <a:srgbClr val="21304F"/>
              </a:solidFill>
              <a:effectLst/>
              <a:uLnTx/>
              <a:uFillTx/>
              <a:latin typeface="Arial"/>
              <a:ea typeface="+mn-ea"/>
              <a:cs typeface="+mn-cs"/>
            </a:endParaRPr>
          </a:p>
          <a:p>
            <a:endParaRPr lang="en-US"/>
          </a:p>
        </p:txBody>
      </p:sp>
      <p:sp>
        <p:nvSpPr>
          <p:cNvPr id="3" name="Text Placeholder 2">
            <a:extLst>
              <a:ext uri="{FF2B5EF4-FFF2-40B4-BE49-F238E27FC236}">
                <a16:creationId xmlns:a16="http://schemas.microsoft.com/office/drawing/2014/main" id="{5F54B6CE-B3CE-50C5-671C-5D8E5B7F1761}"/>
              </a:ext>
            </a:extLst>
          </p:cNvPr>
          <p:cNvSpPr>
            <a:spLocks noGrp="1"/>
          </p:cNvSpPr>
          <p:nvPr>
            <p:ph type="body" sz="quarter" idx="12"/>
          </p:nvPr>
        </p:nvSpPr>
        <p:spPr>
          <a:xfrm>
            <a:off x="803275" y="1671195"/>
            <a:ext cx="10585450" cy="276999"/>
          </a:xfrm>
        </p:spPr>
        <p:txBody>
          <a:bodyPr anchor="t">
            <a:normAutofit/>
          </a:bodyPr>
          <a:lstStyle/>
          <a:p>
            <a:r>
              <a:rPr lang="et-EE"/>
              <a:t>Erinevatest jur isikust tervisekeskus</a:t>
            </a:r>
          </a:p>
        </p:txBody>
      </p:sp>
      <p:graphicFrame>
        <p:nvGraphicFramePr>
          <p:cNvPr id="9" name="Object 8">
            <a:extLst>
              <a:ext uri="{FF2B5EF4-FFF2-40B4-BE49-F238E27FC236}">
                <a16:creationId xmlns:a16="http://schemas.microsoft.com/office/drawing/2014/main" id="{66013B58-F47F-C944-BE01-7CC78D756FFA}"/>
              </a:ext>
            </a:extLst>
          </p:cNvPr>
          <p:cNvGraphicFramePr>
            <a:graphicFrameLocks noChangeAspect="1"/>
          </p:cNvGraphicFramePr>
          <p:nvPr>
            <p:extLst>
              <p:ext uri="{D42A27DB-BD31-4B8C-83A1-F6EECF244321}">
                <p14:modId xmlns:p14="http://schemas.microsoft.com/office/powerpoint/2010/main" val="2649499722"/>
              </p:ext>
            </p:extLst>
          </p:nvPr>
        </p:nvGraphicFramePr>
        <p:xfrm>
          <a:off x="803275" y="2140785"/>
          <a:ext cx="8291918" cy="3232443"/>
        </p:xfrm>
        <a:graphic>
          <a:graphicData uri="http://schemas.openxmlformats.org/presentationml/2006/ole">
            <mc:AlternateContent xmlns:mc="http://schemas.openxmlformats.org/markup-compatibility/2006">
              <mc:Choice xmlns:v="urn:schemas-microsoft-com:vml" Requires="v">
                <p:oleObj name="Worksheet" r:id="rId3" imgW="6181842" imgH="2409652" progId="Excel.Sheet.12">
                  <p:embed/>
                </p:oleObj>
              </mc:Choice>
              <mc:Fallback>
                <p:oleObj name="Worksheet" r:id="rId3" imgW="6181842" imgH="2409652" progId="Excel.Sheet.12">
                  <p:embed/>
                  <p:pic>
                    <p:nvPicPr>
                      <p:cNvPr id="9" name="Object 8">
                        <a:extLst>
                          <a:ext uri="{FF2B5EF4-FFF2-40B4-BE49-F238E27FC236}">
                            <a16:creationId xmlns:a16="http://schemas.microsoft.com/office/drawing/2014/main" id="{66013B58-F47F-C944-BE01-7CC78D756FFA}"/>
                          </a:ext>
                        </a:extLst>
                      </p:cNvPr>
                      <p:cNvPicPr/>
                      <p:nvPr/>
                    </p:nvPicPr>
                    <p:blipFill>
                      <a:blip r:embed="rId4"/>
                      <a:stretch>
                        <a:fillRect/>
                      </a:stretch>
                    </p:blipFill>
                    <p:spPr>
                      <a:xfrm>
                        <a:off x="803275" y="2140785"/>
                        <a:ext cx="8291918" cy="3232443"/>
                      </a:xfrm>
                      <a:prstGeom prst="rect">
                        <a:avLst/>
                      </a:prstGeom>
                    </p:spPr>
                  </p:pic>
                </p:oleObj>
              </mc:Fallback>
            </mc:AlternateContent>
          </a:graphicData>
        </a:graphic>
      </p:graphicFrame>
      <p:sp>
        <p:nvSpPr>
          <p:cNvPr id="10" name="TextBox 9">
            <a:extLst>
              <a:ext uri="{FF2B5EF4-FFF2-40B4-BE49-F238E27FC236}">
                <a16:creationId xmlns:a16="http://schemas.microsoft.com/office/drawing/2014/main" id="{3B281832-C558-5FE0-38F1-4880A2C4FBF2}"/>
              </a:ext>
            </a:extLst>
          </p:cNvPr>
          <p:cNvSpPr txBox="1"/>
          <p:nvPr/>
        </p:nvSpPr>
        <p:spPr>
          <a:xfrm>
            <a:off x="803275" y="6050604"/>
            <a:ext cx="7989559" cy="369332"/>
          </a:xfrm>
          <a:prstGeom prst="rect">
            <a:avLst/>
          </a:prstGeom>
          <a:noFill/>
        </p:spPr>
        <p:txBody>
          <a:bodyPr wrap="square" lIns="91440" tIns="45720" rIns="91440" bIns="45720" rtlCol="0" anchor="t">
            <a:spAutoFit/>
          </a:bodyPr>
          <a:lstStyle/>
          <a:p>
            <a:r>
              <a:rPr lang="et-EE"/>
              <a:t>Koos auditeerimise lisakoefitsiendiga hüvitatav tööjõukulu 53 093,15 eurot</a:t>
            </a:r>
          </a:p>
        </p:txBody>
      </p:sp>
    </p:spTree>
    <p:extLst>
      <p:ext uri="{BB962C8B-B14F-4D97-AF65-F5344CB8AC3E}">
        <p14:creationId xmlns:p14="http://schemas.microsoft.com/office/powerpoint/2010/main" val="37124908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174FFD6-C0BB-4F82-1B51-652FDCA9F579}"/>
              </a:ext>
            </a:extLst>
          </p:cNvPr>
          <p:cNvSpPr>
            <a:spLocks noGrp="1"/>
          </p:cNvSpPr>
          <p:nvPr>
            <p:ph type="body" sz="quarter" idx="11"/>
          </p:nvPr>
        </p:nvSpPr>
        <p:spPr>
          <a:xfrm>
            <a:off x="803275" y="603273"/>
            <a:ext cx="10585450" cy="903837"/>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t-EE" sz="2400" b="1" i="0" u="none" strike="noStrike" kern="1200" cap="none" spc="0" normalizeH="0" baseline="0" noProof="0">
                <a:ln>
                  <a:noFill/>
                </a:ln>
                <a:solidFill>
                  <a:srgbClr val="21304F"/>
                </a:solidFill>
                <a:effectLst/>
                <a:uLnTx/>
                <a:uFillTx/>
                <a:latin typeface="Arial"/>
                <a:ea typeface="+mn-ea"/>
                <a:cs typeface="+mn-cs"/>
              </a:rPr>
              <a:t>Hüvitatav tööjõukulu (</a:t>
            </a:r>
            <a:r>
              <a:rPr kumimoji="0" lang="fi-FI" sz="2400" b="0" i="0" u="none" strike="noStrike" kern="1200" cap="none" spc="0" normalizeH="0" baseline="0" noProof="0">
                <a:ln>
                  <a:noFill/>
                </a:ln>
                <a:solidFill>
                  <a:srgbClr val="21304F"/>
                </a:solidFill>
                <a:effectLst/>
                <a:uLnTx/>
                <a:uFillTx/>
                <a:latin typeface="Arial"/>
                <a:ea typeface="+mn-ea"/>
                <a:cs typeface="+mn-cs"/>
              </a:rPr>
              <a:t> ilma kaugusetasu ja auditeerimise koefitsiendita</a:t>
            </a:r>
            <a:r>
              <a:rPr kumimoji="0" lang="et-EE" sz="2400" b="0" i="0" u="none" strike="noStrike" kern="1200" cap="none" spc="0" normalizeH="0" baseline="0" noProof="0">
                <a:ln>
                  <a:noFill/>
                </a:ln>
                <a:solidFill>
                  <a:srgbClr val="21304F"/>
                </a:solidFill>
                <a:effectLst/>
                <a:uLnTx/>
                <a:uFillTx/>
                <a:latin typeface="Arial"/>
                <a:ea typeface="+mn-ea"/>
                <a:cs typeface="+mn-cs"/>
              </a:rPr>
              <a:t>)</a:t>
            </a:r>
            <a:r>
              <a:rPr kumimoji="0" lang="fi-FI" sz="2400" b="1" i="0" u="none" strike="noStrike" kern="1200" cap="none" spc="0" normalizeH="0" baseline="0" noProof="0">
                <a:ln>
                  <a:noFill/>
                </a:ln>
                <a:solidFill>
                  <a:srgbClr val="21304F"/>
                </a:solidFill>
                <a:effectLst/>
                <a:uLnTx/>
                <a:uFillTx/>
                <a:latin typeface="Arial"/>
                <a:ea typeface="+mn-ea"/>
                <a:cs typeface="+mn-cs"/>
              </a:rPr>
              <a:t> </a:t>
            </a:r>
            <a:endParaRPr kumimoji="0" lang="et-EE" sz="2400" b="1" i="0" u="none" strike="noStrike" kern="1200" cap="none" spc="0" normalizeH="0" baseline="0" noProof="0">
              <a:ln>
                <a:noFill/>
              </a:ln>
              <a:solidFill>
                <a:srgbClr val="21304F"/>
              </a:solidFill>
              <a:effectLst/>
              <a:uLnTx/>
              <a:uFillTx/>
              <a:latin typeface="Arial"/>
              <a:ea typeface="+mn-ea"/>
              <a:cs typeface="+mn-cs"/>
            </a:endParaRPr>
          </a:p>
          <a:p>
            <a:endParaRPr lang="et-EE"/>
          </a:p>
        </p:txBody>
      </p:sp>
      <p:sp>
        <p:nvSpPr>
          <p:cNvPr id="3" name="Text Placeholder 2">
            <a:extLst>
              <a:ext uri="{FF2B5EF4-FFF2-40B4-BE49-F238E27FC236}">
                <a16:creationId xmlns:a16="http://schemas.microsoft.com/office/drawing/2014/main" id="{FE478D3E-6107-243D-FB7C-69FB4E66EB33}"/>
              </a:ext>
            </a:extLst>
          </p:cNvPr>
          <p:cNvSpPr>
            <a:spLocks noGrp="1"/>
          </p:cNvSpPr>
          <p:nvPr>
            <p:ph type="body" sz="quarter" idx="12"/>
          </p:nvPr>
        </p:nvSpPr>
        <p:spPr/>
        <p:txBody>
          <a:bodyPr/>
          <a:lstStyle/>
          <a:p>
            <a:r>
              <a:rPr lang="et-EE"/>
              <a:t>Ühest jur isikust tervisekeskus</a:t>
            </a:r>
          </a:p>
        </p:txBody>
      </p:sp>
      <p:graphicFrame>
        <p:nvGraphicFramePr>
          <p:cNvPr id="6" name="Object 5">
            <a:extLst>
              <a:ext uri="{FF2B5EF4-FFF2-40B4-BE49-F238E27FC236}">
                <a16:creationId xmlns:a16="http://schemas.microsoft.com/office/drawing/2014/main" id="{65CD9E41-D502-11ED-8317-19ED55C0F0BD}"/>
              </a:ext>
            </a:extLst>
          </p:cNvPr>
          <p:cNvGraphicFramePr>
            <a:graphicFrameLocks noChangeAspect="1"/>
          </p:cNvGraphicFramePr>
          <p:nvPr>
            <p:extLst>
              <p:ext uri="{D42A27DB-BD31-4B8C-83A1-F6EECF244321}">
                <p14:modId xmlns:p14="http://schemas.microsoft.com/office/powerpoint/2010/main" val="1353080169"/>
              </p:ext>
            </p:extLst>
          </p:nvPr>
        </p:nvGraphicFramePr>
        <p:xfrm>
          <a:off x="803276" y="2209800"/>
          <a:ext cx="8642282" cy="3369025"/>
        </p:xfrm>
        <a:graphic>
          <a:graphicData uri="http://schemas.openxmlformats.org/presentationml/2006/ole">
            <mc:AlternateContent xmlns:mc="http://schemas.openxmlformats.org/markup-compatibility/2006">
              <mc:Choice xmlns:v="urn:schemas-microsoft-com:vml" Requires="v">
                <p:oleObj name="Worksheet" r:id="rId3" imgW="6181842" imgH="2409652" progId="Excel.Sheet.12">
                  <p:embed/>
                </p:oleObj>
              </mc:Choice>
              <mc:Fallback>
                <p:oleObj name="Worksheet" r:id="rId3" imgW="6181842" imgH="2409652" progId="Excel.Sheet.12">
                  <p:embed/>
                  <p:pic>
                    <p:nvPicPr>
                      <p:cNvPr id="6" name="Object 5">
                        <a:extLst>
                          <a:ext uri="{FF2B5EF4-FFF2-40B4-BE49-F238E27FC236}">
                            <a16:creationId xmlns:a16="http://schemas.microsoft.com/office/drawing/2014/main" id="{65CD9E41-D502-11ED-8317-19ED55C0F0BD}"/>
                          </a:ext>
                        </a:extLst>
                      </p:cNvPr>
                      <p:cNvPicPr/>
                      <p:nvPr/>
                    </p:nvPicPr>
                    <p:blipFill>
                      <a:blip r:embed="rId4"/>
                      <a:stretch>
                        <a:fillRect/>
                      </a:stretch>
                    </p:blipFill>
                    <p:spPr>
                      <a:xfrm>
                        <a:off x="803276" y="2209800"/>
                        <a:ext cx="8642282" cy="3369025"/>
                      </a:xfrm>
                      <a:prstGeom prst="rect">
                        <a:avLst/>
                      </a:prstGeom>
                    </p:spPr>
                  </p:pic>
                </p:oleObj>
              </mc:Fallback>
            </mc:AlternateContent>
          </a:graphicData>
        </a:graphic>
      </p:graphicFrame>
      <p:sp>
        <p:nvSpPr>
          <p:cNvPr id="8" name="TextBox 7">
            <a:extLst>
              <a:ext uri="{FF2B5EF4-FFF2-40B4-BE49-F238E27FC236}">
                <a16:creationId xmlns:a16="http://schemas.microsoft.com/office/drawing/2014/main" id="{7EB77178-04BA-CB62-9B3F-95C86912BFEB}"/>
              </a:ext>
            </a:extLst>
          </p:cNvPr>
          <p:cNvSpPr txBox="1"/>
          <p:nvPr/>
        </p:nvSpPr>
        <p:spPr>
          <a:xfrm>
            <a:off x="673640" y="6070061"/>
            <a:ext cx="8916130" cy="369332"/>
          </a:xfrm>
          <a:prstGeom prst="rect">
            <a:avLst/>
          </a:prstGeom>
          <a:noFill/>
        </p:spPr>
        <p:txBody>
          <a:bodyPr wrap="square" lIns="91440" tIns="45720" rIns="91440" bIns="45720" anchor="t">
            <a:spAutoFit/>
          </a:bodyPr>
          <a:lstStyle/>
          <a:p>
            <a:r>
              <a:rPr lang="et-EE"/>
              <a:t>Koos auditeerimise lisakoefitsiendiga hüvitatav tööjõukulu 56 757,3 eurot</a:t>
            </a:r>
          </a:p>
        </p:txBody>
      </p:sp>
    </p:spTree>
    <p:extLst>
      <p:ext uri="{BB962C8B-B14F-4D97-AF65-F5344CB8AC3E}">
        <p14:creationId xmlns:p14="http://schemas.microsoft.com/office/powerpoint/2010/main" val="1888424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C863095-5DF4-F9F2-32A3-D11CC23132A7}"/>
              </a:ext>
            </a:extLst>
          </p:cNvPr>
          <p:cNvSpPr>
            <a:spLocks noGrp="1"/>
          </p:cNvSpPr>
          <p:nvPr>
            <p:ph type="body" sz="quarter" idx="11"/>
          </p:nvPr>
        </p:nvSpPr>
        <p:spPr/>
        <p:txBody>
          <a:bodyPr/>
          <a:lstStyle/>
          <a:p>
            <a:r>
              <a:rPr lang="et-EE"/>
              <a:t>Kulumudeli uuendamine</a:t>
            </a:r>
          </a:p>
        </p:txBody>
      </p:sp>
      <p:sp>
        <p:nvSpPr>
          <p:cNvPr id="4" name="Content Placeholder 3">
            <a:extLst>
              <a:ext uri="{FF2B5EF4-FFF2-40B4-BE49-F238E27FC236}">
                <a16:creationId xmlns:a16="http://schemas.microsoft.com/office/drawing/2014/main" id="{18DF9C7D-DB97-6279-757E-A5712912659F}"/>
              </a:ext>
            </a:extLst>
          </p:cNvPr>
          <p:cNvSpPr>
            <a:spLocks noGrp="1"/>
          </p:cNvSpPr>
          <p:nvPr>
            <p:ph sz="quarter" idx="13"/>
          </p:nvPr>
        </p:nvSpPr>
        <p:spPr>
          <a:xfrm>
            <a:off x="803275" y="1859280"/>
            <a:ext cx="10585450" cy="4378008"/>
          </a:xfrm>
        </p:spPr>
        <p:txBody>
          <a:bodyPr lIns="0" tIns="0" rIns="0" bIns="0" anchor="t"/>
          <a:lstStyle/>
          <a:p>
            <a:r>
              <a:rPr lang="et-EE" sz="1800"/>
              <a:t>Kaasuvate haiguste arv leitakse üks kord aastas kõikidele perearstinimistus olevatele nii kindlustatud kui kindlustamata isikutele.</a:t>
            </a:r>
            <a:br>
              <a:rPr lang="et-EE" sz="1800"/>
            </a:br>
            <a:r>
              <a:rPr lang="et-EE" sz="1800"/>
              <a:t>Aasta jooksul nimistusse lisanduvad isikud, kelle kaasuvate haiguste arvu ei ole eelnevalt määratud  lisanduvad  7+ 	vanusegrupi pearahaga.</a:t>
            </a:r>
            <a:endParaRPr lang="et-EE" sz="1800">
              <a:cs typeface="Arial"/>
            </a:endParaRPr>
          </a:p>
          <a:p>
            <a:pPr marL="0" indent="0">
              <a:buNone/>
            </a:pPr>
            <a:endParaRPr lang="et-EE" sz="1800">
              <a:cs typeface="Arial"/>
            </a:endParaRPr>
          </a:p>
          <a:p>
            <a:r>
              <a:rPr lang="et-EE" sz="1800"/>
              <a:t>Lisatööjõu kulu suureneb proportsionaalselt õe brutopalga muutuse protsendiga.</a:t>
            </a:r>
            <a:endParaRPr lang="et-EE" sz="1800">
              <a:cs typeface="Arial"/>
            </a:endParaRPr>
          </a:p>
          <a:p>
            <a:r>
              <a:rPr lang="et-EE" sz="1800"/>
              <a:t>Perearstiabi teenuste piirhinnad ressursside lõikes, välja arvatud tööjõukulu, vaadatakse üle «Ravikindlustuse seaduse» § 31 lõikes 5 nimetatud isiku algatusel, kui on esitatud Tervisekassa argumenteeritud valikul vähemalt 20 perearstiabi teenust pakkuva asutuse majandusaasta andmed A-veebi vormil „Tervishoiualane majandustegevus“.</a:t>
            </a:r>
            <a:endParaRPr lang="et-EE" sz="1800">
              <a:cs typeface="Arial"/>
            </a:endParaRPr>
          </a:p>
        </p:txBody>
      </p:sp>
    </p:spTree>
    <p:extLst>
      <p:ext uri="{BB962C8B-B14F-4D97-AF65-F5344CB8AC3E}">
        <p14:creationId xmlns:p14="http://schemas.microsoft.com/office/powerpoint/2010/main" val="13515320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B178D9-C6A8-F5E8-879E-1CF3B029508C}"/>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1D5D4C33-9EA0-27A0-A225-36C2D4EEC2A0}"/>
              </a:ext>
            </a:extLst>
          </p:cNvPr>
          <p:cNvSpPr>
            <a:spLocks noGrp="1"/>
          </p:cNvSpPr>
          <p:nvPr>
            <p:ph type="body" sz="quarter" idx="11"/>
          </p:nvPr>
        </p:nvSpPr>
        <p:spPr/>
        <p:txBody>
          <a:bodyPr/>
          <a:lstStyle/>
          <a:p>
            <a:r>
              <a:rPr lang="et-EE"/>
              <a:t>Miks me seda teeme? </a:t>
            </a:r>
          </a:p>
        </p:txBody>
      </p:sp>
      <p:sp>
        <p:nvSpPr>
          <p:cNvPr id="4" name="Content Placeholder 3">
            <a:extLst>
              <a:ext uri="{FF2B5EF4-FFF2-40B4-BE49-F238E27FC236}">
                <a16:creationId xmlns:a16="http://schemas.microsoft.com/office/drawing/2014/main" id="{451B04A4-5597-D5E3-0479-2B712AF33AF3}"/>
              </a:ext>
            </a:extLst>
          </p:cNvPr>
          <p:cNvSpPr>
            <a:spLocks noGrp="1"/>
          </p:cNvSpPr>
          <p:nvPr>
            <p:ph sz="quarter" idx="13"/>
          </p:nvPr>
        </p:nvSpPr>
        <p:spPr/>
        <p:txBody>
          <a:bodyPr lIns="0" tIns="0" rIns="0" bIns="0" anchor="t"/>
          <a:lstStyle/>
          <a:p>
            <a:pPr marL="0" indent="0">
              <a:buNone/>
            </a:pPr>
            <a:r>
              <a:rPr lang="et-EE" sz="1800" b="1"/>
              <a:t> Esmatasandi arengukava sisendiks koostatud analüüsist selgus, et puudujääke on mitmeid:  </a:t>
            </a:r>
            <a:endParaRPr lang="et-EE" sz="1800" b="1">
              <a:cs typeface="Arial"/>
            </a:endParaRPr>
          </a:p>
          <a:p>
            <a:pPr marL="0" indent="0">
              <a:buNone/>
            </a:pPr>
            <a:endParaRPr lang="et-EE" sz="1800" b="1">
              <a:cs typeface="Arial"/>
            </a:endParaRPr>
          </a:p>
          <a:p>
            <a:r>
              <a:rPr lang="et-EE" sz="1800"/>
              <a:t>Pearaha tähtsus on ajas oluliselt vähenenud, pearaha ei arvesta inimese sugu, tervise seisundit ja sotsiaalmajandusliku tausta, mis oluliselt mõjutavad osutatava teenuse mahtu </a:t>
            </a:r>
            <a:endParaRPr lang="et-EE" sz="1800" b="1">
              <a:cs typeface="Arial"/>
            </a:endParaRPr>
          </a:p>
          <a:p>
            <a:r>
              <a:rPr lang="et-EE" sz="1800"/>
              <a:t>kaugusetasu on ebapiisav kallutamaks perearsti motivatsiooni valima töökohaks maapiirkond </a:t>
            </a:r>
            <a:endParaRPr lang="et-EE" sz="1800">
              <a:cs typeface="Arial"/>
            </a:endParaRPr>
          </a:p>
          <a:p>
            <a:r>
              <a:rPr lang="et-EE" sz="1800"/>
              <a:t>rahastamismudel ei toeta koostööd  </a:t>
            </a:r>
            <a:endParaRPr lang="et-EE" sz="1800" b="1">
              <a:cs typeface="Arial"/>
            </a:endParaRPr>
          </a:p>
          <a:p>
            <a:r>
              <a:rPr lang="et-EE" sz="1800"/>
              <a:t>kvaliteeditasu osatähtsus kasvab, kuid kvaliteet on endiselt ebaühtlane </a:t>
            </a:r>
            <a:endParaRPr lang="et-EE" sz="1800" b="1">
              <a:cs typeface="Arial"/>
            </a:endParaRPr>
          </a:p>
          <a:p>
            <a:pPr marL="0" indent="0">
              <a:buNone/>
            </a:pPr>
            <a:endParaRPr lang="et-EE" sz="1800">
              <a:cs typeface="Arial"/>
            </a:endParaRPr>
          </a:p>
          <a:p>
            <a:endParaRPr lang="et-EE" sz="1800">
              <a:cs typeface="Arial"/>
            </a:endParaRPr>
          </a:p>
        </p:txBody>
      </p:sp>
    </p:spTree>
    <p:extLst>
      <p:ext uri="{BB962C8B-B14F-4D97-AF65-F5344CB8AC3E}">
        <p14:creationId xmlns:p14="http://schemas.microsoft.com/office/powerpoint/2010/main" val="1992783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A757C8D-E5E3-F876-9C99-EBF8D6BF516F}"/>
              </a:ext>
            </a:extLst>
          </p:cNvPr>
          <p:cNvSpPr>
            <a:spLocks noGrp="1"/>
          </p:cNvSpPr>
          <p:nvPr>
            <p:ph type="body" sz="quarter" idx="11"/>
          </p:nvPr>
        </p:nvSpPr>
        <p:spPr>
          <a:xfrm>
            <a:off x="803275" y="620713"/>
            <a:ext cx="10585450" cy="886397"/>
          </a:xfrm>
        </p:spPr>
        <p:txBody>
          <a:bodyPr/>
          <a:lstStyle/>
          <a:p>
            <a:r>
              <a:rPr lang="et-EE"/>
              <a:t>Kulumudeli nüüdisajastamise strateegilised eesmärgid</a:t>
            </a:r>
          </a:p>
        </p:txBody>
      </p:sp>
      <p:sp>
        <p:nvSpPr>
          <p:cNvPr id="4" name="Content Placeholder 3">
            <a:extLst>
              <a:ext uri="{FF2B5EF4-FFF2-40B4-BE49-F238E27FC236}">
                <a16:creationId xmlns:a16="http://schemas.microsoft.com/office/drawing/2014/main" id="{FCAF14D2-4D87-4798-DB8E-BB5D3D69A2EB}"/>
              </a:ext>
            </a:extLst>
          </p:cNvPr>
          <p:cNvSpPr>
            <a:spLocks noGrp="1"/>
          </p:cNvSpPr>
          <p:nvPr>
            <p:ph sz="quarter" idx="13"/>
          </p:nvPr>
        </p:nvSpPr>
        <p:spPr/>
        <p:txBody>
          <a:bodyPr lIns="0" tIns="0" rIns="0" bIns="0" anchor="t"/>
          <a:lstStyle/>
          <a:p>
            <a:r>
              <a:rPr lang="et-EE" sz="1800" b="1"/>
              <a:t>Diferentseerida pearaha </a:t>
            </a:r>
            <a:r>
              <a:rPr lang="et-EE" sz="1800"/>
              <a:t>lisaks patsiendi vanusele ka haiguskoormusega, et tagada rahastamise õiglasem ja vajaduspõhisem jaotus. </a:t>
            </a:r>
            <a:endParaRPr lang="et-EE" sz="1800">
              <a:cs typeface="Arial"/>
            </a:endParaRPr>
          </a:p>
          <a:p>
            <a:endParaRPr lang="et-EE" sz="1800">
              <a:cs typeface="Arial"/>
            </a:endParaRPr>
          </a:p>
          <a:p>
            <a:r>
              <a:rPr lang="et-EE" sz="1800" b="1"/>
              <a:t>Suurendada pearaha osatähtsust</a:t>
            </a:r>
            <a:r>
              <a:rPr lang="et-EE" sz="1800"/>
              <a:t>, et motiveerida nimistute kasvatamist. </a:t>
            </a:r>
            <a:endParaRPr lang="et-EE" sz="1800">
              <a:cs typeface="Arial"/>
            </a:endParaRPr>
          </a:p>
          <a:p>
            <a:endParaRPr lang="et-EE" sz="1800">
              <a:cs typeface="Arial"/>
            </a:endParaRPr>
          </a:p>
          <a:p>
            <a:r>
              <a:rPr lang="et-EE" sz="1800" b="1"/>
              <a:t>Kaugusetasu suurem diferentseeritus</a:t>
            </a:r>
            <a:r>
              <a:rPr lang="et-EE" sz="1800"/>
              <a:t>, et motiveerida tööleasumist maapiirkondadesse. </a:t>
            </a:r>
            <a:endParaRPr lang="et-EE" sz="1800">
              <a:cs typeface="Arial"/>
            </a:endParaRPr>
          </a:p>
          <a:p>
            <a:endParaRPr lang="et-EE" sz="1800">
              <a:cs typeface="Arial"/>
            </a:endParaRPr>
          </a:p>
          <a:p>
            <a:r>
              <a:rPr lang="et-EE" sz="1800"/>
              <a:t>Motiveerida </a:t>
            </a:r>
            <a:r>
              <a:rPr lang="et-EE" sz="1800" b="1"/>
              <a:t>tervisekeskustesse koondumist </a:t>
            </a:r>
            <a:r>
              <a:rPr lang="et-EE" sz="1800"/>
              <a:t>läbi tervisekeskuse kõrgema rahastuse, tagades samal ajal üksikpraksistele kõigi vajalike kulude katmise. </a:t>
            </a:r>
            <a:endParaRPr lang="et-EE" sz="1800">
              <a:cs typeface="Arial"/>
            </a:endParaRPr>
          </a:p>
        </p:txBody>
      </p:sp>
    </p:spTree>
    <p:extLst>
      <p:ext uri="{BB962C8B-B14F-4D97-AF65-F5344CB8AC3E}">
        <p14:creationId xmlns:p14="http://schemas.microsoft.com/office/powerpoint/2010/main" val="2075003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C01D624-1216-107E-E914-A8FCD8D908AC}"/>
              </a:ext>
            </a:extLst>
          </p:cNvPr>
          <p:cNvSpPr>
            <a:spLocks noGrp="1"/>
          </p:cNvSpPr>
          <p:nvPr>
            <p:ph type="body" sz="quarter" idx="11"/>
          </p:nvPr>
        </p:nvSpPr>
        <p:spPr/>
        <p:txBody>
          <a:bodyPr/>
          <a:lstStyle/>
          <a:p>
            <a:r>
              <a:rPr lang="et-EE"/>
              <a:t>Muudatuse rahaline mõju</a:t>
            </a:r>
          </a:p>
        </p:txBody>
      </p:sp>
      <p:sp>
        <p:nvSpPr>
          <p:cNvPr id="4" name="Content Placeholder 3">
            <a:extLst>
              <a:ext uri="{FF2B5EF4-FFF2-40B4-BE49-F238E27FC236}">
                <a16:creationId xmlns:a16="http://schemas.microsoft.com/office/drawing/2014/main" id="{95FEC78A-405A-DEE2-6460-16444B104E30}"/>
              </a:ext>
            </a:extLst>
          </p:cNvPr>
          <p:cNvSpPr>
            <a:spLocks noGrp="1"/>
          </p:cNvSpPr>
          <p:nvPr>
            <p:ph sz="quarter" idx="13"/>
          </p:nvPr>
        </p:nvSpPr>
        <p:spPr>
          <a:xfrm>
            <a:off x="803275" y="1712563"/>
            <a:ext cx="10585450" cy="4802403"/>
          </a:xfrm>
        </p:spPr>
        <p:txBody>
          <a:bodyPr lIns="0" tIns="0" rIns="0" bIns="0" anchor="t"/>
          <a:lstStyle/>
          <a:p>
            <a:pPr marL="0" indent="0">
              <a:buNone/>
            </a:pPr>
            <a:r>
              <a:rPr lang="et-EE" sz="2000"/>
              <a:t>Kulumudeli uuendamise jooksul antud sõnum on meie poolt kogu aeg olnud – muudatused tehakse </a:t>
            </a:r>
            <a:r>
              <a:rPr lang="et-EE" sz="2000" b="1"/>
              <a:t>olemasoleva eelarve piires.</a:t>
            </a:r>
            <a:endParaRPr lang="et-EE" sz="2000" b="1">
              <a:cs typeface="Arial"/>
            </a:endParaRPr>
          </a:p>
          <a:p>
            <a:endParaRPr lang="et-EE" sz="2000">
              <a:cs typeface="Arial"/>
            </a:endParaRPr>
          </a:p>
          <a:p>
            <a:pPr marL="0" indent="0">
              <a:buNone/>
            </a:pPr>
            <a:r>
              <a:rPr lang="et-EE" sz="2000"/>
              <a:t>Tänaseks oleme Tervisekassa juhatuse ning nõukoguga jõudnud kokkuleppele, et muudatuse tegelik rahaline mõju on~ + 3,6 miljonit. Sellest </a:t>
            </a:r>
            <a:r>
              <a:rPr lang="et-EE" sz="2000" b="1"/>
              <a:t>2,2 miljonit lisandub püsivalt  </a:t>
            </a:r>
            <a:endParaRPr lang="et-EE" sz="2000" b="1">
              <a:cs typeface="Arial"/>
            </a:endParaRPr>
          </a:p>
          <a:p>
            <a:pPr marL="0" indent="0">
              <a:buNone/>
            </a:pPr>
            <a:r>
              <a:rPr lang="et-EE" sz="2000">
                <a:cs typeface="Arial"/>
              </a:rPr>
              <a:t> Assistent pooleks aastaks +1,4M </a:t>
            </a:r>
            <a:r>
              <a:rPr lang="et-EE" sz="2000" i="1">
                <a:cs typeface="Arial"/>
              </a:rPr>
              <a:t> </a:t>
            </a:r>
            <a:br>
              <a:rPr lang="et-EE" sz="2000" i="1">
                <a:cs typeface="Arial"/>
              </a:rPr>
            </a:br>
            <a:r>
              <a:rPr lang="et-EE" sz="1800" i="1">
                <a:cs typeface="Arial"/>
              </a:rPr>
              <a:t>(</a:t>
            </a:r>
            <a:r>
              <a:rPr lang="et-EE" sz="1800" i="1"/>
              <a:t>Lisatasu makstakse tervisekeskusesse mittekuuluvat nimistut teenindavale tervishoiuteenuse osutajale mahus, mis vastab 1. detsembri 2025. a seisuga makstavale lisatasule. Kliinilise assistendi/registraatoriga töösuhte lõpetamisel, lõpetatakse lisatasu maksmine töölepingu lõppemise kalendrikuule järgnevast kalendrikuust.)</a:t>
            </a:r>
            <a:endParaRPr lang="et-EE" sz="1800" i="1">
              <a:cs typeface="Arial"/>
            </a:endParaRPr>
          </a:p>
          <a:p>
            <a:pPr marL="0" indent="0">
              <a:buNone/>
            </a:pPr>
            <a:endParaRPr lang="et-EE" sz="2000">
              <a:cs typeface="Arial"/>
            </a:endParaRPr>
          </a:p>
          <a:p>
            <a:r>
              <a:rPr lang="et-EE" sz="2000">
                <a:cs typeface="Arial"/>
              </a:rPr>
              <a:t>Mõju üksikpraksistele </a:t>
            </a:r>
            <a:r>
              <a:rPr lang="et-EE" sz="2000"/>
              <a:t>kokku: ligi +700 000 sh 131 asutust, kelle rahastus suureneb ja 121 asutust, kelle rahastus väheneb</a:t>
            </a:r>
            <a:endParaRPr lang="et-EE" sz="2000">
              <a:cs typeface="Arial"/>
            </a:endParaRPr>
          </a:p>
          <a:p>
            <a:r>
              <a:rPr lang="et-EE" sz="2000"/>
              <a:t>Mõju tervisekeskustele kokku: ligi +2,9 milj sh 101 asutust, kelle rahastus suureneb ja 50 asutust, kelle rahastus väheneb (nendest ühest </a:t>
            </a:r>
            <a:r>
              <a:rPr lang="et-EE" sz="2000" err="1"/>
              <a:t>jur</a:t>
            </a:r>
            <a:r>
              <a:rPr lang="et-EE" sz="2000"/>
              <a:t> isikust tervisekeskuseid 5 tk)</a:t>
            </a:r>
            <a:endParaRPr lang="et-EE" sz="2000">
              <a:cs typeface="Arial"/>
            </a:endParaRPr>
          </a:p>
          <a:p>
            <a:endParaRPr lang="et-EE" sz="2000">
              <a:cs typeface="Arial"/>
            </a:endParaRPr>
          </a:p>
          <a:p>
            <a:endParaRPr lang="et-EE" sz="2000">
              <a:cs typeface="Arial"/>
            </a:endParaRPr>
          </a:p>
          <a:p>
            <a:endParaRPr lang="et-EE" sz="2000">
              <a:cs typeface="Arial"/>
            </a:endParaRPr>
          </a:p>
          <a:p>
            <a:endParaRPr lang="et-EE" sz="2000">
              <a:cs typeface="Arial"/>
            </a:endParaRPr>
          </a:p>
          <a:p>
            <a:pPr marL="0" indent="0">
              <a:buNone/>
            </a:pPr>
            <a:endParaRPr lang="et-EE" sz="2000">
              <a:cs typeface="Arial"/>
            </a:endParaRPr>
          </a:p>
        </p:txBody>
      </p:sp>
    </p:spTree>
    <p:extLst>
      <p:ext uri="{BB962C8B-B14F-4D97-AF65-F5344CB8AC3E}">
        <p14:creationId xmlns:p14="http://schemas.microsoft.com/office/powerpoint/2010/main" val="1648685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F09AA5C-8985-FA6B-499B-311955D6DB63}"/>
              </a:ext>
            </a:extLst>
          </p:cNvPr>
          <p:cNvPicPr>
            <a:picLocks noChangeAspect="1"/>
          </p:cNvPicPr>
          <p:nvPr/>
        </p:nvPicPr>
        <p:blipFill>
          <a:blip r:embed="rId2"/>
          <a:srcRect r="-9143" b="-16477"/>
          <a:stretch>
            <a:fillRect/>
          </a:stretch>
        </p:blipFill>
        <p:spPr>
          <a:xfrm>
            <a:off x="4028254" y="1505663"/>
            <a:ext cx="8166082" cy="4906122"/>
          </a:xfrm>
          <a:prstGeom prst="rect">
            <a:avLst/>
          </a:prstGeom>
        </p:spPr>
      </p:pic>
      <p:sp>
        <p:nvSpPr>
          <p:cNvPr id="2" name="Text Placeholder 1">
            <a:extLst>
              <a:ext uri="{FF2B5EF4-FFF2-40B4-BE49-F238E27FC236}">
                <a16:creationId xmlns:a16="http://schemas.microsoft.com/office/drawing/2014/main" id="{C09867B5-D446-A641-F8B6-9A013D2E5F1E}"/>
              </a:ext>
            </a:extLst>
          </p:cNvPr>
          <p:cNvSpPr>
            <a:spLocks noGrp="1"/>
          </p:cNvSpPr>
          <p:nvPr>
            <p:ph type="body" sz="quarter" idx="11"/>
          </p:nvPr>
        </p:nvSpPr>
        <p:spPr>
          <a:xfrm>
            <a:off x="803275" y="620713"/>
            <a:ext cx="10585450" cy="886397"/>
          </a:xfrm>
        </p:spPr>
        <p:txBody>
          <a:bodyPr/>
          <a:lstStyle/>
          <a:p>
            <a:r>
              <a:rPr lang="fi-FI"/>
              <a:t>Pearaha diferentseerimine lähtuvalt kaasuvate haiguste arvust</a:t>
            </a:r>
          </a:p>
        </p:txBody>
      </p:sp>
      <p:sp>
        <p:nvSpPr>
          <p:cNvPr id="4" name="Content Placeholder 3">
            <a:extLst>
              <a:ext uri="{FF2B5EF4-FFF2-40B4-BE49-F238E27FC236}">
                <a16:creationId xmlns:a16="http://schemas.microsoft.com/office/drawing/2014/main" id="{CDAB9CC0-FEBC-D2A5-F48C-DDDF2689C739}"/>
              </a:ext>
            </a:extLst>
          </p:cNvPr>
          <p:cNvSpPr>
            <a:spLocks noGrp="1"/>
          </p:cNvSpPr>
          <p:nvPr>
            <p:ph sz="quarter" idx="13"/>
          </p:nvPr>
        </p:nvSpPr>
        <p:spPr>
          <a:xfrm>
            <a:off x="803276" y="1918855"/>
            <a:ext cx="3578530" cy="4318433"/>
          </a:xfrm>
        </p:spPr>
        <p:txBody>
          <a:bodyPr lIns="0" tIns="0" rIns="0" bIns="0" anchor="t"/>
          <a:lstStyle/>
          <a:p>
            <a:r>
              <a:rPr lang="et-EE" sz="1800" b="1"/>
              <a:t>Vanus</a:t>
            </a:r>
            <a:r>
              <a:rPr lang="et-EE" sz="1800"/>
              <a:t> – suurem 0–2 ja 3-6 aastaste osakaal nimistu liikmete hulgas, on seotud suurema keskmiste kontaktide arvuga nimistus. </a:t>
            </a:r>
            <a:endParaRPr lang="et-EE" sz="1800">
              <a:cs typeface="Arial"/>
            </a:endParaRPr>
          </a:p>
          <a:p>
            <a:r>
              <a:rPr lang="et-EE" sz="1800"/>
              <a:t>Alates vanusest 7+ </a:t>
            </a:r>
            <a:r>
              <a:rPr lang="et-EE" sz="1800" b="1"/>
              <a:t>ei too  suuremat visiitide arvu kaasa vanus, vaid kroonilised haigused.</a:t>
            </a:r>
            <a:endParaRPr lang="et-EE" sz="1800">
              <a:cs typeface="Arial"/>
            </a:endParaRPr>
          </a:p>
          <a:p>
            <a:r>
              <a:rPr lang="et-EE" sz="1800"/>
              <a:t>Rohkem </a:t>
            </a:r>
            <a:r>
              <a:rPr lang="et-EE" sz="1800" b="1"/>
              <a:t>kroonilisi haigusi</a:t>
            </a:r>
            <a:r>
              <a:rPr lang="et-EE" sz="1800"/>
              <a:t> toob kaasa suurema keskmise kontaktide arvu.</a:t>
            </a:r>
            <a:endParaRPr lang="et-EE" sz="1800">
              <a:cs typeface="Arial"/>
            </a:endParaRPr>
          </a:p>
          <a:p>
            <a:endParaRPr lang="et-EE" sz="2000">
              <a:cs typeface="Arial"/>
            </a:endParaRPr>
          </a:p>
        </p:txBody>
      </p:sp>
    </p:spTree>
    <p:extLst>
      <p:ext uri="{BB962C8B-B14F-4D97-AF65-F5344CB8AC3E}">
        <p14:creationId xmlns:p14="http://schemas.microsoft.com/office/powerpoint/2010/main" val="20847791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E137B1C-763B-E61A-353A-57E1B7CD5B91}"/>
              </a:ext>
            </a:extLst>
          </p:cNvPr>
          <p:cNvSpPr>
            <a:spLocks noGrp="1"/>
          </p:cNvSpPr>
          <p:nvPr>
            <p:ph type="body" sz="quarter" idx="11"/>
          </p:nvPr>
        </p:nvSpPr>
        <p:spPr>
          <a:xfrm>
            <a:off x="803275" y="620713"/>
            <a:ext cx="10585450" cy="886397"/>
          </a:xfrm>
        </p:spPr>
        <p:txBody>
          <a:bodyPr/>
          <a:lstStyle/>
          <a:p>
            <a:r>
              <a:rPr lang="et-EE"/>
              <a:t>Pearaha diferentseerimine lähtuvalt kaasuvate haiguste arvust</a:t>
            </a:r>
          </a:p>
        </p:txBody>
      </p:sp>
      <p:sp>
        <p:nvSpPr>
          <p:cNvPr id="4" name="Content Placeholder 3">
            <a:extLst>
              <a:ext uri="{FF2B5EF4-FFF2-40B4-BE49-F238E27FC236}">
                <a16:creationId xmlns:a16="http://schemas.microsoft.com/office/drawing/2014/main" id="{8617F38C-F006-C1E9-BD42-8CD176D15002}"/>
              </a:ext>
            </a:extLst>
          </p:cNvPr>
          <p:cNvSpPr>
            <a:spLocks noGrp="1"/>
          </p:cNvSpPr>
          <p:nvPr>
            <p:ph sz="quarter" idx="13"/>
          </p:nvPr>
        </p:nvSpPr>
        <p:spPr/>
        <p:txBody>
          <a:bodyPr lIns="0" tIns="0" rIns="0" bIns="0" anchor="t"/>
          <a:lstStyle/>
          <a:p>
            <a:r>
              <a:rPr lang="et-EE" sz="1600"/>
              <a:t>Kaasuvate haiguste arvestusse lähevad maailmapanga riskipatsientide defineerimise juhendis olnud kroonilised haigused, perearstide kvaliteedisüsteemis eraldi jälgimist vajavad haigused + mõned haigused lisaks vastavalt ekspertarvamusele. </a:t>
            </a:r>
          </a:p>
          <a:p>
            <a:r>
              <a:rPr lang="et-EE" sz="1600"/>
              <a:t>Võtame diagnoosi arvesse, kui ta on esinenud viimase </a:t>
            </a:r>
            <a:r>
              <a:rPr lang="et-EE" sz="1600" b="1"/>
              <a:t>kahe aasta jooksul </a:t>
            </a:r>
            <a:r>
              <a:rPr lang="et-EE" sz="1600"/>
              <a:t>nii </a:t>
            </a:r>
            <a:r>
              <a:rPr lang="et-EE" sz="1600" b="1"/>
              <a:t>pere- kui eriarstide </a:t>
            </a:r>
            <a:r>
              <a:rPr lang="et-EE" sz="1600"/>
              <a:t>poolt väljastatud</a:t>
            </a:r>
            <a:r>
              <a:rPr lang="et-EE" sz="1600" b="1"/>
              <a:t> retseptidel või raviarvetel</a:t>
            </a:r>
            <a:r>
              <a:rPr lang="et-EE" sz="1600"/>
              <a:t>, kas põhi- või kaasuva diagnoosina vähemalt 2x ja vähemalt 60-päevase vahega.</a:t>
            </a:r>
          </a:p>
          <a:p>
            <a:r>
              <a:rPr lang="et-EE" sz="1600"/>
              <a:t>Kaheaastane periood võimaldab hinnata, kas diagnoos viitab püsivale või korduvravivajadusega seisundile, mitte ühekordsele või ajutisele probleemile. Kahe aastase perioodi kasutamisel jäävad sisse ka haigusseisundid, mis on kontrolli all ja millega seoses väljastatakse patsiendile korduv retsepte. 60-päevane vahe kahe diagnoosi või retsepti vahel aitab eristada: püsivat või kroonilist haigust ajutisest seisundist või ekslikust kodeerimisest</a:t>
            </a:r>
          </a:p>
          <a:p>
            <a:endParaRPr lang="et-EE" sz="1600"/>
          </a:p>
          <a:p>
            <a:endParaRPr lang="et-EE" sz="1600"/>
          </a:p>
        </p:txBody>
      </p:sp>
    </p:spTree>
    <p:extLst>
      <p:ext uri="{BB962C8B-B14F-4D97-AF65-F5344CB8AC3E}">
        <p14:creationId xmlns:p14="http://schemas.microsoft.com/office/powerpoint/2010/main" val="76605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F8C2A1B-5BF7-5FB6-B21A-2B0890572BEE}"/>
              </a:ext>
            </a:extLst>
          </p:cNvPr>
          <p:cNvSpPr>
            <a:spLocks noGrp="1"/>
          </p:cNvSpPr>
          <p:nvPr>
            <p:ph type="body" sz="quarter" idx="11"/>
          </p:nvPr>
        </p:nvSpPr>
        <p:spPr>
          <a:xfrm>
            <a:off x="803275" y="482726"/>
            <a:ext cx="10585450" cy="443198"/>
          </a:xfrm>
        </p:spPr>
        <p:txBody>
          <a:bodyPr/>
          <a:lstStyle/>
          <a:p>
            <a:pPr algn="ctr"/>
            <a:r>
              <a:rPr lang="et-EE"/>
              <a:t>Haiguste loetelus on järgmised haigused:</a:t>
            </a:r>
            <a:endParaRPr lang="et-EE">
              <a:cs typeface="Arial"/>
            </a:endParaRPr>
          </a:p>
        </p:txBody>
      </p:sp>
      <p:graphicFrame>
        <p:nvGraphicFramePr>
          <p:cNvPr id="5" name="Content Placeholder 4">
            <a:extLst>
              <a:ext uri="{FF2B5EF4-FFF2-40B4-BE49-F238E27FC236}">
                <a16:creationId xmlns:a16="http://schemas.microsoft.com/office/drawing/2014/main" id="{4340A07B-15C0-DD5D-5307-5BE2DF3E2892}"/>
              </a:ext>
            </a:extLst>
          </p:cNvPr>
          <p:cNvGraphicFramePr>
            <a:graphicFrameLocks noGrp="1"/>
          </p:cNvGraphicFramePr>
          <p:nvPr>
            <p:ph sz="quarter" idx="13"/>
          </p:nvPr>
        </p:nvGraphicFramePr>
        <p:xfrm>
          <a:off x="3644900" y="1169353"/>
          <a:ext cx="4902200" cy="5261991"/>
        </p:xfrm>
        <a:graphic>
          <a:graphicData uri="http://schemas.openxmlformats.org/drawingml/2006/table">
            <a:tbl>
              <a:tblPr>
                <a:tableStyleId>{5C22544A-7EE6-4342-B048-85BDC9FD1C3A}</a:tableStyleId>
              </a:tblPr>
              <a:tblGrid>
                <a:gridCol w="1866900">
                  <a:extLst>
                    <a:ext uri="{9D8B030D-6E8A-4147-A177-3AD203B41FA5}">
                      <a16:colId xmlns:a16="http://schemas.microsoft.com/office/drawing/2014/main" val="3406303054"/>
                    </a:ext>
                  </a:extLst>
                </a:gridCol>
                <a:gridCol w="3035300">
                  <a:extLst>
                    <a:ext uri="{9D8B030D-6E8A-4147-A177-3AD203B41FA5}">
                      <a16:colId xmlns:a16="http://schemas.microsoft.com/office/drawing/2014/main" val="4148906853"/>
                    </a:ext>
                  </a:extLst>
                </a:gridCol>
              </a:tblGrid>
              <a:tr h="217805">
                <a:tc>
                  <a:txBody>
                    <a:bodyPr/>
                    <a:lstStyle/>
                    <a:p>
                      <a:pPr marL="457200">
                        <a:lnSpc>
                          <a:spcPct val="107000"/>
                        </a:lnSpc>
                        <a:buNone/>
                      </a:pPr>
                      <a:r>
                        <a:rPr lang="et-EE" sz="1100">
                          <a:effectLst/>
                        </a:rPr>
                        <a:t>Haigusrühm</a:t>
                      </a:r>
                      <a:endParaRPr lang="et-EE" sz="1100">
                        <a:effectLst/>
                        <a:latin typeface="Calibri" panose="020F0502020204030204" pitchFamily="34" charset="0"/>
                        <a:ea typeface="Calibri" panose="020F0502020204030204" pitchFamily="34" charset="0"/>
                        <a:cs typeface="Arial" panose="020B0604020202020204" pitchFamily="34" charset="0"/>
                      </a:endParaRPr>
                    </a:p>
                  </a:txBody>
                  <a:tcPr marL="8890" marR="8890" marT="8890" marB="0" anchor="ctr"/>
                </a:tc>
                <a:tc>
                  <a:txBody>
                    <a:bodyPr/>
                    <a:lstStyle/>
                    <a:p>
                      <a:pPr marL="457200">
                        <a:lnSpc>
                          <a:spcPct val="107000"/>
                        </a:lnSpc>
                        <a:spcAft>
                          <a:spcPts val="800"/>
                        </a:spcAft>
                        <a:buNone/>
                      </a:pPr>
                      <a:r>
                        <a:rPr lang="et-EE" sz="1100">
                          <a:effectLst/>
                        </a:rPr>
                        <a:t>RHK-10</a:t>
                      </a:r>
                      <a:endParaRPr lang="et-EE" sz="1100">
                        <a:effectLst/>
                        <a:latin typeface="Calibri" panose="020F0502020204030204" pitchFamily="34" charset="0"/>
                        <a:ea typeface="Calibri" panose="020F0502020204030204" pitchFamily="34" charset="0"/>
                        <a:cs typeface="Arial" panose="020B0604020202020204" pitchFamily="34" charset="0"/>
                      </a:endParaRPr>
                    </a:p>
                  </a:txBody>
                  <a:tcPr marL="8890" marR="8890" marT="8890" marB="0" anchor="ctr"/>
                </a:tc>
                <a:extLst>
                  <a:ext uri="{0D108BD9-81ED-4DB2-BD59-A6C34878D82A}">
                    <a16:rowId xmlns:a16="http://schemas.microsoft.com/office/drawing/2014/main" val="816120520"/>
                  </a:ext>
                </a:extLst>
              </a:tr>
              <a:tr h="217805">
                <a:tc>
                  <a:txBody>
                    <a:bodyPr/>
                    <a:lstStyle/>
                    <a:p>
                      <a:pPr marL="457200">
                        <a:lnSpc>
                          <a:spcPct val="107000"/>
                        </a:lnSpc>
                        <a:buNone/>
                      </a:pPr>
                      <a:r>
                        <a:rPr lang="et-EE" sz="1100">
                          <a:effectLst/>
                        </a:rPr>
                        <a:t>Hüpertensioon</a:t>
                      </a:r>
                      <a:endParaRPr lang="et-EE" sz="1100">
                        <a:effectLst/>
                        <a:latin typeface="Calibri" panose="020F0502020204030204" pitchFamily="34" charset="0"/>
                        <a:ea typeface="Calibri" panose="020F0502020204030204" pitchFamily="34" charset="0"/>
                        <a:cs typeface="Arial" panose="020B0604020202020204" pitchFamily="34" charset="0"/>
                      </a:endParaRPr>
                    </a:p>
                  </a:txBody>
                  <a:tcPr marL="8890" marR="8890" marT="8890" marB="0" anchor="ctr"/>
                </a:tc>
                <a:tc>
                  <a:txBody>
                    <a:bodyPr/>
                    <a:lstStyle/>
                    <a:p>
                      <a:pPr marL="457200">
                        <a:lnSpc>
                          <a:spcPct val="107000"/>
                        </a:lnSpc>
                        <a:spcAft>
                          <a:spcPts val="800"/>
                        </a:spcAft>
                        <a:buNone/>
                      </a:pPr>
                      <a:r>
                        <a:rPr lang="et-EE" sz="1100">
                          <a:effectLst/>
                        </a:rPr>
                        <a:t>I10–I15</a:t>
                      </a:r>
                      <a:endParaRPr lang="et-EE" sz="1100">
                        <a:effectLst/>
                        <a:latin typeface="Calibri" panose="020F0502020204030204" pitchFamily="34" charset="0"/>
                        <a:ea typeface="Calibri" panose="020F0502020204030204" pitchFamily="34" charset="0"/>
                        <a:cs typeface="Arial" panose="020B0604020202020204" pitchFamily="34" charset="0"/>
                      </a:endParaRPr>
                    </a:p>
                  </a:txBody>
                  <a:tcPr marL="8890" marR="8890" marT="8890" marB="0" anchor="ctr"/>
                </a:tc>
                <a:extLst>
                  <a:ext uri="{0D108BD9-81ED-4DB2-BD59-A6C34878D82A}">
                    <a16:rowId xmlns:a16="http://schemas.microsoft.com/office/drawing/2014/main" val="90885631"/>
                  </a:ext>
                </a:extLst>
              </a:tr>
              <a:tr h="217805">
                <a:tc>
                  <a:txBody>
                    <a:bodyPr/>
                    <a:lstStyle/>
                    <a:p>
                      <a:pPr marL="457200">
                        <a:lnSpc>
                          <a:spcPct val="107000"/>
                        </a:lnSpc>
                        <a:buNone/>
                      </a:pPr>
                      <a:r>
                        <a:rPr lang="et-EE" sz="1100">
                          <a:effectLst/>
                        </a:rPr>
                        <a:t>Südamepuudulikkus</a:t>
                      </a:r>
                      <a:endParaRPr lang="et-EE" sz="1100">
                        <a:effectLst/>
                        <a:latin typeface="Calibri" panose="020F0502020204030204" pitchFamily="34" charset="0"/>
                        <a:ea typeface="Calibri" panose="020F0502020204030204" pitchFamily="34" charset="0"/>
                        <a:cs typeface="Arial" panose="020B0604020202020204" pitchFamily="34" charset="0"/>
                      </a:endParaRPr>
                    </a:p>
                  </a:txBody>
                  <a:tcPr marL="8890" marR="8890" marT="8890" marB="0" anchor="ctr"/>
                </a:tc>
                <a:tc>
                  <a:txBody>
                    <a:bodyPr/>
                    <a:lstStyle/>
                    <a:p>
                      <a:pPr marL="457200">
                        <a:lnSpc>
                          <a:spcPct val="107000"/>
                        </a:lnSpc>
                        <a:spcAft>
                          <a:spcPts val="800"/>
                        </a:spcAft>
                        <a:buNone/>
                      </a:pPr>
                      <a:r>
                        <a:rPr lang="et-EE" sz="1100">
                          <a:effectLst/>
                        </a:rPr>
                        <a:t>I50</a:t>
                      </a:r>
                      <a:endParaRPr lang="et-EE" sz="1100">
                        <a:effectLst/>
                        <a:latin typeface="Calibri" panose="020F0502020204030204" pitchFamily="34" charset="0"/>
                        <a:ea typeface="Calibri" panose="020F0502020204030204" pitchFamily="34" charset="0"/>
                        <a:cs typeface="Arial" panose="020B0604020202020204" pitchFamily="34" charset="0"/>
                      </a:endParaRPr>
                    </a:p>
                  </a:txBody>
                  <a:tcPr marL="8890" marR="8890" marT="8890" marB="0" anchor="ctr"/>
                </a:tc>
                <a:extLst>
                  <a:ext uri="{0D108BD9-81ED-4DB2-BD59-A6C34878D82A}">
                    <a16:rowId xmlns:a16="http://schemas.microsoft.com/office/drawing/2014/main" val="2516554840"/>
                  </a:ext>
                </a:extLst>
              </a:tr>
              <a:tr h="217805">
                <a:tc>
                  <a:txBody>
                    <a:bodyPr/>
                    <a:lstStyle/>
                    <a:p>
                      <a:pPr marL="457200">
                        <a:lnSpc>
                          <a:spcPct val="107000"/>
                        </a:lnSpc>
                        <a:buNone/>
                      </a:pPr>
                      <a:r>
                        <a:rPr lang="et-EE" sz="1100">
                          <a:effectLst/>
                        </a:rPr>
                        <a:t>Isheemiline südametõbi</a:t>
                      </a:r>
                      <a:endParaRPr lang="et-EE" sz="1100">
                        <a:effectLst/>
                        <a:latin typeface="Calibri" panose="020F0502020204030204" pitchFamily="34" charset="0"/>
                        <a:ea typeface="Calibri" panose="020F0502020204030204" pitchFamily="34" charset="0"/>
                        <a:cs typeface="Arial" panose="020B0604020202020204" pitchFamily="34" charset="0"/>
                      </a:endParaRPr>
                    </a:p>
                  </a:txBody>
                  <a:tcPr marL="8890" marR="8890" marT="8890" marB="0" anchor="ctr"/>
                </a:tc>
                <a:tc>
                  <a:txBody>
                    <a:bodyPr/>
                    <a:lstStyle/>
                    <a:p>
                      <a:pPr marL="457200">
                        <a:lnSpc>
                          <a:spcPct val="107000"/>
                        </a:lnSpc>
                        <a:spcAft>
                          <a:spcPts val="800"/>
                        </a:spcAft>
                        <a:buNone/>
                      </a:pPr>
                      <a:r>
                        <a:rPr lang="et-EE" sz="1100">
                          <a:effectLst/>
                        </a:rPr>
                        <a:t>I20-I25</a:t>
                      </a:r>
                      <a:endParaRPr lang="et-EE" sz="1100">
                        <a:effectLst/>
                        <a:latin typeface="Calibri" panose="020F0502020204030204" pitchFamily="34" charset="0"/>
                        <a:ea typeface="Calibri" panose="020F0502020204030204" pitchFamily="34" charset="0"/>
                        <a:cs typeface="Arial" panose="020B0604020202020204" pitchFamily="34" charset="0"/>
                      </a:endParaRPr>
                    </a:p>
                  </a:txBody>
                  <a:tcPr marL="8890" marR="8890" marT="8890" marB="0" anchor="ctr"/>
                </a:tc>
                <a:extLst>
                  <a:ext uri="{0D108BD9-81ED-4DB2-BD59-A6C34878D82A}">
                    <a16:rowId xmlns:a16="http://schemas.microsoft.com/office/drawing/2014/main" val="2998094947"/>
                  </a:ext>
                </a:extLst>
              </a:tr>
              <a:tr h="217805">
                <a:tc>
                  <a:txBody>
                    <a:bodyPr/>
                    <a:lstStyle/>
                    <a:p>
                      <a:pPr marL="457200">
                        <a:lnSpc>
                          <a:spcPct val="107000"/>
                        </a:lnSpc>
                        <a:buNone/>
                      </a:pPr>
                      <a:r>
                        <a:rPr lang="et-EE" sz="1100">
                          <a:effectLst/>
                        </a:rPr>
                        <a:t>Insult</a:t>
                      </a:r>
                      <a:endParaRPr lang="et-EE" sz="1100">
                        <a:effectLst/>
                        <a:latin typeface="Calibri" panose="020F0502020204030204" pitchFamily="34" charset="0"/>
                        <a:ea typeface="Calibri" panose="020F0502020204030204" pitchFamily="34" charset="0"/>
                        <a:cs typeface="Arial" panose="020B0604020202020204" pitchFamily="34" charset="0"/>
                      </a:endParaRPr>
                    </a:p>
                  </a:txBody>
                  <a:tcPr marL="8890" marR="8890" marT="8890" marB="0" anchor="ctr"/>
                </a:tc>
                <a:tc>
                  <a:txBody>
                    <a:bodyPr/>
                    <a:lstStyle/>
                    <a:p>
                      <a:pPr marL="457200">
                        <a:lnSpc>
                          <a:spcPct val="107000"/>
                        </a:lnSpc>
                        <a:spcAft>
                          <a:spcPts val="800"/>
                        </a:spcAft>
                        <a:buNone/>
                      </a:pPr>
                      <a:r>
                        <a:rPr lang="et-EE" sz="1100">
                          <a:effectLst/>
                        </a:rPr>
                        <a:t>I60-I64,I69, G45</a:t>
                      </a:r>
                      <a:endParaRPr lang="et-EE" sz="1100">
                        <a:effectLst/>
                        <a:latin typeface="Calibri" panose="020F0502020204030204" pitchFamily="34" charset="0"/>
                        <a:ea typeface="Calibri" panose="020F0502020204030204" pitchFamily="34" charset="0"/>
                        <a:cs typeface="Arial" panose="020B0604020202020204" pitchFamily="34" charset="0"/>
                      </a:endParaRPr>
                    </a:p>
                  </a:txBody>
                  <a:tcPr marL="8890" marR="8890" marT="8890" marB="0" anchor="ctr"/>
                </a:tc>
                <a:extLst>
                  <a:ext uri="{0D108BD9-81ED-4DB2-BD59-A6C34878D82A}">
                    <a16:rowId xmlns:a16="http://schemas.microsoft.com/office/drawing/2014/main" val="1068417558"/>
                  </a:ext>
                </a:extLst>
              </a:tr>
              <a:tr h="217805">
                <a:tc>
                  <a:txBody>
                    <a:bodyPr/>
                    <a:lstStyle/>
                    <a:p>
                      <a:pPr marL="457200">
                        <a:lnSpc>
                          <a:spcPct val="107000"/>
                        </a:lnSpc>
                        <a:buNone/>
                      </a:pPr>
                      <a:r>
                        <a:rPr lang="et-EE" sz="1100">
                          <a:effectLst/>
                        </a:rPr>
                        <a:t>Rütmihäired</a:t>
                      </a:r>
                      <a:endParaRPr lang="et-EE" sz="1100">
                        <a:effectLst/>
                        <a:latin typeface="Calibri" panose="020F0502020204030204" pitchFamily="34" charset="0"/>
                        <a:ea typeface="Calibri" panose="020F0502020204030204" pitchFamily="34" charset="0"/>
                        <a:cs typeface="Arial" panose="020B0604020202020204" pitchFamily="34" charset="0"/>
                      </a:endParaRPr>
                    </a:p>
                  </a:txBody>
                  <a:tcPr marL="8890" marR="8890" marT="8890" marB="0" anchor="ctr"/>
                </a:tc>
                <a:tc>
                  <a:txBody>
                    <a:bodyPr/>
                    <a:lstStyle/>
                    <a:p>
                      <a:pPr marL="457200">
                        <a:lnSpc>
                          <a:spcPct val="107000"/>
                        </a:lnSpc>
                        <a:spcAft>
                          <a:spcPts val="800"/>
                        </a:spcAft>
                        <a:buNone/>
                      </a:pPr>
                      <a:r>
                        <a:rPr lang="et-EE" sz="1100">
                          <a:effectLst/>
                        </a:rPr>
                        <a:t>I48</a:t>
                      </a:r>
                      <a:endParaRPr lang="et-EE" sz="1100">
                        <a:effectLst/>
                        <a:latin typeface="Calibri" panose="020F0502020204030204" pitchFamily="34" charset="0"/>
                        <a:ea typeface="Calibri" panose="020F0502020204030204" pitchFamily="34" charset="0"/>
                        <a:cs typeface="Arial" panose="020B0604020202020204" pitchFamily="34" charset="0"/>
                      </a:endParaRPr>
                    </a:p>
                  </a:txBody>
                  <a:tcPr marL="8890" marR="8890" marT="8890" marB="0" anchor="ctr"/>
                </a:tc>
                <a:extLst>
                  <a:ext uri="{0D108BD9-81ED-4DB2-BD59-A6C34878D82A}">
                    <a16:rowId xmlns:a16="http://schemas.microsoft.com/office/drawing/2014/main" val="1252995598"/>
                  </a:ext>
                </a:extLst>
              </a:tr>
              <a:tr h="217805">
                <a:tc>
                  <a:txBody>
                    <a:bodyPr/>
                    <a:lstStyle/>
                    <a:p>
                      <a:pPr marL="457200">
                        <a:lnSpc>
                          <a:spcPct val="107000"/>
                        </a:lnSpc>
                        <a:buNone/>
                      </a:pPr>
                      <a:r>
                        <a:rPr lang="et-EE" sz="1100">
                          <a:effectLst/>
                        </a:rPr>
                        <a:t>Diabeet</a:t>
                      </a:r>
                      <a:endParaRPr lang="et-EE" sz="1100">
                        <a:effectLst/>
                        <a:latin typeface="Calibri" panose="020F0502020204030204" pitchFamily="34" charset="0"/>
                        <a:ea typeface="Calibri" panose="020F0502020204030204" pitchFamily="34" charset="0"/>
                        <a:cs typeface="Arial" panose="020B0604020202020204" pitchFamily="34" charset="0"/>
                      </a:endParaRPr>
                    </a:p>
                  </a:txBody>
                  <a:tcPr marL="8890" marR="8890" marT="8890" marB="0" anchor="ctr"/>
                </a:tc>
                <a:tc>
                  <a:txBody>
                    <a:bodyPr/>
                    <a:lstStyle/>
                    <a:p>
                      <a:pPr marL="457200">
                        <a:lnSpc>
                          <a:spcPct val="107000"/>
                        </a:lnSpc>
                        <a:spcAft>
                          <a:spcPts val="800"/>
                        </a:spcAft>
                        <a:buNone/>
                      </a:pPr>
                      <a:r>
                        <a:rPr lang="et-EE" sz="1100">
                          <a:effectLst/>
                        </a:rPr>
                        <a:t>E10–E14</a:t>
                      </a:r>
                      <a:endParaRPr lang="et-EE" sz="1100">
                        <a:effectLst/>
                        <a:latin typeface="Calibri" panose="020F0502020204030204" pitchFamily="34" charset="0"/>
                        <a:ea typeface="Calibri" panose="020F0502020204030204" pitchFamily="34" charset="0"/>
                        <a:cs typeface="Arial" panose="020B0604020202020204" pitchFamily="34" charset="0"/>
                      </a:endParaRPr>
                    </a:p>
                  </a:txBody>
                  <a:tcPr marL="8890" marR="8890" marT="8890" marB="0" anchor="ctr"/>
                </a:tc>
                <a:extLst>
                  <a:ext uri="{0D108BD9-81ED-4DB2-BD59-A6C34878D82A}">
                    <a16:rowId xmlns:a16="http://schemas.microsoft.com/office/drawing/2014/main" val="1113329984"/>
                  </a:ext>
                </a:extLst>
              </a:tr>
              <a:tr h="217805">
                <a:tc>
                  <a:txBody>
                    <a:bodyPr/>
                    <a:lstStyle/>
                    <a:p>
                      <a:pPr marL="457200">
                        <a:lnSpc>
                          <a:spcPct val="107000"/>
                        </a:lnSpc>
                        <a:buNone/>
                      </a:pPr>
                      <a:r>
                        <a:rPr lang="et-EE" sz="1100">
                          <a:effectLst/>
                        </a:rPr>
                        <a:t>Kilpnäärme haigused</a:t>
                      </a:r>
                      <a:endParaRPr lang="et-EE" sz="1100">
                        <a:effectLst/>
                        <a:latin typeface="Calibri" panose="020F0502020204030204" pitchFamily="34" charset="0"/>
                        <a:ea typeface="Calibri" panose="020F0502020204030204" pitchFamily="34" charset="0"/>
                        <a:cs typeface="Arial" panose="020B0604020202020204" pitchFamily="34" charset="0"/>
                      </a:endParaRPr>
                    </a:p>
                  </a:txBody>
                  <a:tcPr marL="8890" marR="8890" marT="8890" marB="0" anchor="ctr"/>
                </a:tc>
                <a:tc>
                  <a:txBody>
                    <a:bodyPr/>
                    <a:lstStyle/>
                    <a:p>
                      <a:pPr marL="457200">
                        <a:lnSpc>
                          <a:spcPct val="107000"/>
                        </a:lnSpc>
                        <a:spcAft>
                          <a:spcPts val="800"/>
                        </a:spcAft>
                        <a:buNone/>
                      </a:pPr>
                      <a:r>
                        <a:rPr lang="et-EE" sz="1100">
                          <a:effectLst/>
                        </a:rPr>
                        <a:t>E03, E04, E06</a:t>
                      </a:r>
                      <a:endParaRPr lang="et-EE" sz="1100">
                        <a:effectLst/>
                        <a:latin typeface="Calibri" panose="020F0502020204030204" pitchFamily="34" charset="0"/>
                        <a:ea typeface="Calibri" panose="020F0502020204030204" pitchFamily="34" charset="0"/>
                        <a:cs typeface="Arial" panose="020B0604020202020204" pitchFamily="34" charset="0"/>
                      </a:endParaRPr>
                    </a:p>
                  </a:txBody>
                  <a:tcPr marL="8890" marR="8890" marT="8890" marB="0" anchor="ctr"/>
                </a:tc>
                <a:extLst>
                  <a:ext uri="{0D108BD9-81ED-4DB2-BD59-A6C34878D82A}">
                    <a16:rowId xmlns:a16="http://schemas.microsoft.com/office/drawing/2014/main" val="611217499"/>
                  </a:ext>
                </a:extLst>
              </a:tr>
              <a:tr h="188595">
                <a:tc>
                  <a:txBody>
                    <a:bodyPr/>
                    <a:lstStyle/>
                    <a:p>
                      <a:pPr marL="457200">
                        <a:lnSpc>
                          <a:spcPct val="107000"/>
                        </a:lnSpc>
                        <a:buNone/>
                      </a:pPr>
                      <a:r>
                        <a:rPr lang="et-EE" sz="1100">
                          <a:effectLst/>
                        </a:rPr>
                        <a:t>Krooniline neeruhaigus</a:t>
                      </a:r>
                      <a:endParaRPr lang="et-EE" sz="1100">
                        <a:effectLst/>
                        <a:latin typeface="Calibri" panose="020F0502020204030204" pitchFamily="34" charset="0"/>
                        <a:ea typeface="Calibri" panose="020F0502020204030204" pitchFamily="34" charset="0"/>
                        <a:cs typeface="Arial" panose="020B0604020202020204" pitchFamily="34" charset="0"/>
                      </a:endParaRPr>
                    </a:p>
                  </a:txBody>
                  <a:tcPr marL="8890" marR="8890" marT="8890" marB="0" anchor="ctr"/>
                </a:tc>
                <a:tc>
                  <a:txBody>
                    <a:bodyPr/>
                    <a:lstStyle/>
                    <a:p>
                      <a:pPr marL="457200">
                        <a:lnSpc>
                          <a:spcPct val="107000"/>
                        </a:lnSpc>
                        <a:spcAft>
                          <a:spcPts val="800"/>
                        </a:spcAft>
                        <a:buNone/>
                      </a:pPr>
                      <a:r>
                        <a:rPr lang="et-EE" sz="1100">
                          <a:effectLst/>
                        </a:rPr>
                        <a:t>N18,N19</a:t>
                      </a:r>
                      <a:endParaRPr lang="et-EE" sz="1100">
                        <a:effectLst/>
                        <a:latin typeface="Calibri" panose="020F0502020204030204" pitchFamily="34" charset="0"/>
                        <a:ea typeface="Calibri" panose="020F0502020204030204" pitchFamily="34" charset="0"/>
                        <a:cs typeface="Arial" panose="020B0604020202020204" pitchFamily="34" charset="0"/>
                      </a:endParaRPr>
                    </a:p>
                  </a:txBody>
                  <a:tcPr marL="8890" marR="8890" marT="8890" marB="0" anchor="ctr"/>
                </a:tc>
                <a:extLst>
                  <a:ext uri="{0D108BD9-81ED-4DB2-BD59-A6C34878D82A}">
                    <a16:rowId xmlns:a16="http://schemas.microsoft.com/office/drawing/2014/main" val="134551462"/>
                  </a:ext>
                </a:extLst>
              </a:tr>
              <a:tr h="188595">
                <a:tc>
                  <a:txBody>
                    <a:bodyPr/>
                    <a:lstStyle/>
                    <a:p>
                      <a:pPr marL="457200">
                        <a:lnSpc>
                          <a:spcPct val="107000"/>
                        </a:lnSpc>
                        <a:buNone/>
                      </a:pPr>
                      <a:r>
                        <a:rPr lang="et-EE" sz="1100">
                          <a:effectLst/>
                        </a:rPr>
                        <a:t>Astma</a:t>
                      </a:r>
                      <a:endParaRPr lang="et-EE" sz="1100">
                        <a:effectLst/>
                        <a:latin typeface="Calibri" panose="020F0502020204030204" pitchFamily="34" charset="0"/>
                        <a:ea typeface="Calibri" panose="020F0502020204030204" pitchFamily="34" charset="0"/>
                        <a:cs typeface="Arial" panose="020B0604020202020204" pitchFamily="34" charset="0"/>
                      </a:endParaRPr>
                    </a:p>
                  </a:txBody>
                  <a:tcPr marL="8890" marR="8890" marT="8890" marB="0" anchor="ctr"/>
                </a:tc>
                <a:tc>
                  <a:txBody>
                    <a:bodyPr/>
                    <a:lstStyle/>
                    <a:p>
                      <a:pPr marL="457200">
                        <a:lnSpc>
                          <a:spcPct val="107000"/>
                        </a:lnSpc>
                        <a:spcAft>
                          <a:spcPts val="800"/>
                        </a:spcAft>
                        <a:buNone/>
                      </a:pPr>
                      <a:r>
                        <a:rPr lang="et-EE" sz="1100">
                          <a:effectLst/>
                        </a:rPr>
                        <a:t>J45-J46</a:t>
                      </a:r>
                      <a:endParaRPr lang="et-EE" sz="1100">
                        <a:effectLst/>
                        <a:latin typeface="Calibri" panose="020F0502020204030204" pitchFamily="34" charset="0"/>
                        <a:ea typeface="Calibri" panose="020F0502020204030204" pitchFamily="34" charset="0"/>
                        <a:cs typeface="Arial" panose="020B0604020202020204" pitchFamily="34" charset="0"/>
                      </a:endParaRPr>
                    </a:p>
                  </a:txBody>
                  <a:tcPr marL="8890" marR="8890" marT="8890" marB="0" anchor="ctr"/>
                </a:tc>
                <a:extLst>
                  <a:ext uri="{0D108BD9-81ED-4DB2-BD59-A6C34878D82A}">
                    <a16:rowId xmlns:a16="http://schemas.microsoft.com/office/drawing/2014/main" val="367529025"/>
                  </a:ext>
                </a:extLst>
              </a:tr>
              <a:tr h="217805">
                <a:tc>
                  <a:txBody>
                    <a:bodyPr/>
                    <a:lstStyle/>
                    <a:p>
                      <a:pPr marL="457200">
                        <a:lnSpc>
                          <a:spcPct val="107000"/>
                        </a:lnSpc>
                        <a:buNone/>
                      </a:pPr>
                      <a:r>
                        <a:rPr lang="et-EE" sz="1100">
                          <a:effectLst/>
                        </a:rPr>
                        <a:t>KOK</a:t>
                      </a:r>
                      <a:endParaRPr lang="et-EE" sz="1100">
                        <a:effectLst/>
                        <a:latin typeface="Calibri" panose="020F0502020204030204" pitchFamily="34" charset="0"/>
                        <a:ea typeface="Calibri" panose="020F0502020204030204" pitchFamily="34" charset="0"/>
                        <a:cs typeface="Arial" panose="020B0604020202020204" pitchFamily="34" charset="0"/>
                      </a:endParaRPr>
                    </a:p>
                  </a:txBody>
                  <a:tcPr marL="8890" marR="8890" marT="8890" marB="0" anchor="ctr"/>
                </a:tc>
                <a:tc>
                  <a:txBody>
                    <a:bodyPr/>
                    <a:lstStyle/>
                    <a:p>
                      <a:pPr marL="457200">
                        <a:lnSpc>
                          <a:spcPct val="107000"/>
                        </a:lnSpc>
                        <a:spcAft>
                          <a:spcPts val="800"/>
                        </a:spcAft>
                        <a:buNone/>
                      </a:pPr>
                      <a:r>
                        <a:rPr lang="et-EE" sz="1100">
                          <a:effectLst/>
                        </a:rPr>
                        <a:t>J40–J44,J47 </a:t>
                      </a:r>
                      <a:endParaRPr lang="et-EE" sz="1100">
                        <a:effectLst/>
                        <a:latin typeface="Calibri" panose="020F0502020204030204" pitchFamily="34" charset="0"/>
                        <a:ea typeface="Calibri" panose="020F0502020204030204" pitchFamily="34" charset="0"/>
                        <a:cs typeface="Arial" panose="020B0604020202020204" pitchFamily="34" charset="0"/>
                      </a:endParaRPr>
                    </a:p>
                  </a:txBody>
                  <a:tcPr marL="8890" marR="8890" marT="8890" marB="0" anchor="ctr"/>
                </a:tc>
                <a:extLst>
                  <a:ext uri="{0D108BD9-81ED-4DB2-BD59-A6C34878D82A}">
                    <a16:rowId xmlns:a16="http://schemas.microsoft.com/office/drawing/2014/main" val="4157545606"/>
                  </a:ext>
                </a:extLst>
              </a:tr>
              <a:tr h="217805">
                <a:tc>
                  <a:txBody>
                    <a:bodyPr/>
                    <a:lstStyle/>
                    <a:p>
                      <a:pPr marL="457200">
                        <a:lnSpc>
                          <a:spcPct val="107000"/>
                        </a:lnSpc>
                        <a:buNone/>
                      </a:pPr>
                      <a:r>
                        <a:rPr lang="et-EE" sz="1100">
                          <a:effectLst/>
                        </a:rPr>
                        <a:t>Depressioon</a:t>
                      </a:r>
                      <a:endParaRPr lang="et-EE" sz="1100">
                        <a:effectLst/>
                        <a:latin typeface="Calibri" panose="020F0502020204030204" pitchFamily="34" charset="0"/>
                        <a:ea typeface="Calibri" panose="020F0502020204030204" pitchFamily="34" charset="0"/>
                        <a:cs typeface="Arial" panose="020B0604020202020204" pitchFamily="34" charset="0"/>
                      </a:endParaRPr>
                    </a:p>
                  </a:txBody>
                  <a:tcPr marL="8890" marR="8890" marT="8890" marB="0" anchor="ctr"/>
                </a:tc>
                <a:tc>
                  <a:txBody>
                    <a:bodyPr/>
                    <a:lstStyle/>
                    <a:p>
                      <a:pPr marL="457200">
                        <a:lnSpc>
                          <a:spcPct val="107000"/>
                        </a:lnSpc>
                        <a:spcAft>
                          <a:spcPts val="800"/>
                        </a:spcAft>
                        <a:buNone/>
                      </a:pPr>
                      <a:r>
                        <a:rPr lang="et-EE" sz="1100">
                          <a:effectLst/>
                        </a:rPr>
                        <a:t>F32–F34</a:t>
                      </a:r>
                      <a:endParaRPr lang="et-EE" sz="1100">
                        <a:effectLst/>
                        <a:latin typeface="Calibri" panose="020F0502020204030204" pitchFamily="34" charset="0"/>
                        <a:ea typeface="Calibri" panose="020F0502020204030204" pitchFamily="34" charset="0"/>
                        <a:cs typeface="Arial" panose="020B0604020202020204" pitchFamily="34" charset="0"/>
                      </a:endParaRPr>
                    </a:p>
                  </a:txBody>
                  <a:tcPr marL="8890" marR="8890" marT="8890" marB="0" anchor="ctr"/>
                </a:tc>
                <a:extLst>
                  <a:ext uri="{0D108BD9-81ED-4DB2-BD59-A6C34878D82A}">
                    <a16:rowId xmlns:a16="http://schemas.microsoft.com/office/drawing/2014/main" val="2996399401"/>
                  </a:ext>
                </a:extLst>
              </a:tr>
              <a:tr h="217805">
                <a:tc>
                  <a:txBody>
                    <a:bodyPr/>
                    <a:lstStyle/>
                    <a:p>
                      <a:pPr marL="457200">
                        <a:lnSpc>
                          <a:spcPct val="107000"/>
                        </a:lnSpc>
                        <a:buNone/>
                      </a:pPr>
                      <a:r>
                        <a:rPr lang="et-EE" sz="1100">
                          <a:effectLst/>
                        </a:rPr>
                        <a:t>Skisofreenia</a:t>
                      </a:r>
                      <a:endParaRPr lang="et-EE" sz="1100">
                        <a:effectLst/>
                        <a:latin typeface="Calibri" panose="020F0502020204030204" pitchFamily="34" charset="0"/>
                        <a:ea typeface="Calibri" panose="020F0502020204030204" pitchFamily="34" charset="0"/>
                        <a:cs typeface="Arial" panose="020B0604020202020204" pitchFamily="34" charset="0"/>
                      </a:endParaRPr>
                    </a:p>
                  </a:txBody>
                  <a:tcPr marL="8890" marR="8890" marT="8890" marB="0" anchor="ctr"/>
                </a:tc>
                <a:tc>
                  <a:txBody>
                    <a:bodyPr/>
                    <a:lstStyle/>
                    <a:p>
                      <a:pPr marL="457200">
                        <a:lnSpc>
                          <a:spcPct val="107000"/>
                        </a:lnSpc>
                        <a:spcAft>
                          <a:spcPts val="800"/>
                        </a:spcAft>
                        <a:buNone/>
                      </a:pPr>
                      <a:r>
                        <a:rPr lang="et-EE" sz="1100">
                          <a:effectLst/>
                        </a:rPr>
                        <a:t>F20, F25</a:t>
                      </a:r>
                      <a:endParaRPr lang="et-EE" sz="1100">
                        <a:effectLst/>
                        <a:latin typeface="Calibri" panose="020F0502020204030204" pitchFamily="34" charset="0"/>
                        <a:ea typeface="Calibri" panose="020F0502020204030204" pitchFamily="34" charset="0"/>
                        <a:cs typeface="Arial" panose="020B0604020202020204" pitchFamily="34" charset="0"/>
                      </a:endParaRPr>
                    </a:p>
                  </a:txBody>
                  <a:tcPr marL="8890" marR="8890" marT="8890" marB="0" anchor="ctr"/>
                </a:tc>
                <a:extLst>
                  <a:ext uri="{0D108BD9-81ED-4DB2-BD59-A6C34878D82A}">
                    <a16:rowId xmlns:a16="http://schemas.microsoft.com/office/drawing/2014/main" val="350096433"/>
                  </a:ext>
                </a:extLst>
              </a:tr>
              <a:tr h="217805">
                <a:tc>
                  <a:txBody>
                    <a:bodyPr/>
                    <a:lstStyle/>
                    <a:p>
                      <a:pPr marL="457200">
                        <a:lnSpc>
                          <a:spcPct val="107000"/>
                        </a:lnSpc>
                        <a:buNone/>
                      </a:pPr>
                      <a:r>
                        <a:rPr lang="et-EE" sz="1100">
                          <a:effectLst/>
                        </a:rPr>
                        <a:t>Meeleoluhäired</a:t>
                      </a:r>
                      <a:endParaRPr lang="et-EE" sz="1100">
                        <a:effectLst/>
                        <a:latin typeface="Calibri" panose="020F0502020204030204" pitchFamily="34" charset="0"/>
                        <a:ea typeface="Calibri" panose="020F0502020204030204" pitchFamily="34" charset="0"/>
                        <a:cs typeface="Arial" panose="020B0604020202020204" pitchFamily="34" charset="0"/>
                      </a:endParaRPr>
                    </a:p>
                  </a:txBody>
                  <a:tcPr marL="8890" marR="8890" marT="8890" marB="0" anchor="ctr"/>
                </a:tc>
                <a:tc>
                  <a:txBody>
                    <a:bodyPr/>
                    <a:lstStyle/>
                    <a:p>
                      <a:pPr marL="457200">
                        <a:lnSpc>
                          <a:spcPct val="107000"/>
                        </a:lnSpc>
                        <a:spcAft>
                          <a:spcPts val="800"/>
                        </a:spcAft>
                        <a:buNone/>
                      </a:pPr>
                      <a:r>
                        <a:rPr lang="et-EE" sz="1100">
                          <a:effectLst/>
                        </a:rPr>
                        <a:t>F30-F39</a:t>
                      </a:r>
                      <a:endParaRPr lang="et-EE" sz="1100">
                        <a:effectLst/>
                        <a:latin typeface="Calibri" panose="020F0502020204030204" pitchFamily="34" charset="0"/>
                        <a:ea typeface="Calibri" panose="020F0502020204030204" pitchFamily="34" charset="0"/>
                        <a:cs typeface="Arial" panose="020B0604020202020204" pitchFamily="34" charset="0"/>
                      </a:endParaRPr>
                    </a:p>
                  </a:txBody>
                  <a:tcPr marL="8890" marR="8890" marT="8890" marB="0" anchor="ctr"/>
                </a:tc>
                <a:extLst>
                  <a:ext uri="{0D108BD9-81ED-4DB2-BD59-A6C34878D82A}">
                    <a16:rowId xmlns:a16="http://schemas.microsoft.com/office/drawing/2014/main" val="47836556"/>
                  </a:ext>
                </a:extLst>
              </a:tr>
              <a:tr h="217805">
                <a:tc>
                  <a:txBody>
                    <a:bodyPr/>
                    <a:lstStyle/>
                    <a:p>
                      <a:pPr marL="457200">
                        <a:lnSpc>
                          <a:spcPct val="107000"/>
                        </a:lnSpc>
                        <a:buNone/>
                      </a:pPr>
                      <a:r>
                        <a:rPr lang="et-EE" sz="1100">
                          <a:effectLst/>
                        </a:rPr>
                        <a:t>Ärevushäired</a:t>
                      </a:r>
                      <a:endParaRPr lang="et-EE" sz="1100">
                        <a:effectLst/>
                        <a:latin typeface="Calibri" panose="020F0502020204030204" pitchFamily="34" charset="0"/>
                        <a:ea typeface="Calibri" panose="020F0502020204030204" pitchFamily="34" charset="0"/>
                        <a:cs typeface="Arial" panose="020B0604020202020204" pitchFamily="34" charset="0"/>
                      </a:endParaRPr>
                    </a:p>
                  </a:txBody>
                  <a:tcPr marL="8890" marR="8890" marT="8890" marB="0" anchor="ctr"/>
                </a:tc>
                <a:tc>
                  <a:txBody>
                    <a:bodyPr/>
                    <a:lstStyle/>
                    <a:p>
                      <a:pPr marL="457200">
                        <a:lnSpc>
                          <a:spcPct val="107000"/>
                        </a:lnSpc>
                        <a:spcAft>
                          <a:spcPts val="800"/>
                        </a:spcAft>
                        <a:buNone/>
                      </a:pPr>
                      <a:r>
                        <a:rPr lang="et-EE" sz="1100">
                          <a:effectLst/>
                        </a:rPr>
                        <a:t>F40-F41</a:t>
                      </a:r>
                      <a:endParaRPr lang="et-EE" sz="1100">
                        <a:effectLst/>
                        <a:latin typeface="Calibri" panose="020F0502020204030204" pitchFamily="34" charset="0"/>
                        <a:ea typeface="Calibri" panose="020F0502020204030204" pitchFamily="34" charset="0"/>
                        <a:cs typeface="Arial" panose="020B0604020202020204" pitchFamily="34" charset="0"/>
                      </a:endParaRPr>
                    </a:p>
                  </a:txBody>
                  <a:tcPr marL="8890" marR="8890" marT="8890" marB="0" anchor="ctr"/>
                </a:tc>
                <a:extLst>
                  <a:ext uri="{0D108BD9-81ED-4DB2-BD59-A6C34878D82A}">
                    <a16:rowId xmlns:a16="http://schemas.microsoft.com/office/drawing/2014/main" val="77609953"/>
                  </a:ext>
                </a:extLst>
              </a:tr>
              <a:tr h="217805">
                <a:tc>
                  <a:txBody>
                    <a:bodyPr/>
                    <a:lstStyle/>
                    <a:p>
                      <a:pPr marL="457200">
                        <a:lnSpc>
                          <a:spcPct val="107000"/>
                        </a:lnSpc>
                        <a:buNone/>
                      </a:pPr>
                      <a:r>
                        <a:rPr lang="et-EE" sz="1100">
                          <a:effectLst/>
                        </a:rPr>
                        <a:t>Ravimisõltuvus</a:t>
                      </a:r>
                      <a:endParaRPr lang="et-EE" sz="1100">
                        <a:effectLst/>
                        <a:latin typeface="Calibri" panose="020F0502020204030204" pitchFamily="34" charset="0"/>
                        <a:ea typeface="Calibri" panose="020F0502020204030204" pitchFamily="34" charset="0"/>
                        <a:cs typeface="Arial" panose="020B0604020202020204" pitchFamily="34" charset="0"/>
                      </a:endParaRPr>
                    </a:p>
                  </a:txBody>
                  <a:tcPr marL="8890" marR="8890" marT="8890" marB="0" anchor="ctr"/>
                </a:tc>
                <a:tc>
                  <a:txBody>
                    <a:bodyPr/>
                    <a:lstStyle/>
                    <a:p>
                      <a:pPr marL="457200">
                        <a:lnSpc>
                          <a:spcPct val="107000"/>
                        </a:lnSpc>
                        <a:spcAft>
                          <a:spcPts val="800"/>
                        </a:spcAft>
                        <a:buNone/>
                      </a:pPr>
                      <a:r>
                        <a:rPr lang="et-EE" sz="1100">
                          <a:effectLst/>
                        </a:rPr>
                        <a:t>F11, F13</a:t>
                      </a:r>
                      <a:endParaRPr lang="et-EE" sz="1100">
                        <a:effectLst/>
                        <a:latin typeface="Calibri" panose="020F0502020204030204" pitchFamily="34" charset="0"/>
                        <a:ea typeface="Calibri" panose="020F0502020204030204" pitchFamily="34" charset="0"/>
                        <a:cs typeface="Arial" panose="020B0604020202020204" pitchFamily="34" charset="0"/>
                      </a:endParaRPr>
                    </a:p>
                  </a:txBody>
                  <a:tcPr marL="8890" marR="8890" marT="8890" marB="0" anchor="ctr"/>
                </a:tc>
                <a:extLst>
                  <a:ext uri="{0D108BD9-81ED-4DB2-BD59-A6C34878D82A}">
                    <a16:rowId xmlns:a16="http://schemas.microsoft.com/office/drawing/2014/main" val="2947873726"/>
                  </a:ext>
                </a:extLst>
              </a:tr>
              <a:tr h="217805">
                <a:tc>
                  <a:txBody>
                    <a:bodyPr/>
                    <a:lstStyle/>
                    <a:p>
                      <a:pPr marL="457200">
                        <a:lnSpc>
                          <a:spcPct val="107000"/>
                        </a:lnSpc>
                        <a:buNone/>
                      </a:pPr>
                      <a:r>
                        <a:rPr lang="et-EE" sz="1100">
                          <a:effectLst/>
                        </a:rPr>
                        <a:t>Dementsus</a:t>
                      </a:r>
                      <a:endParaRPr lang="et-EE" sz="1100">
                        <a:effectLst/>
                        <a:latin typeface="Calibri" panose="020F0502020204030204" pitchFamily="34" charset="0"/>
                        <a:ea typeface="Calibri" panose="020F0502020204030204" pitchFamily="34" charset="0"/>
                        <a:cs typeface="Arial" panose="020B0604020202020204" pitchFamily="34" charset="0"/>
                      </a:endParaRPr>
                    </a:p>
                  </a:txBody>
                  <a:tcPr marL="8890" marR="8890" marT="8890" marB="0" anchor="ctr"/>
                </a:tc>
                <a:tc>
                  <a:txBody>
                    <a:bodyPr/>
                    <a:lstStyle/>
                    <a:p>
                      <a:pPr marL="457200">
                        <a:lnSpc>
                          <a:spcPct val="107000"/>
                        </a:lnSpc>
                        <a:spcAft>
                          <a:spcPts val="800"/>
                        </a:spcAft>
                        <a:buNone/>
                      </a:pPr>
                      <a:r>
                        <a:rPr lang="pt-BR" sz="1100">
                          <a:effectLst/>
                        </a:rPr>
                        <a:t>F00–F03, G30, G31, R54</a:t>
                      </a:r>
                      <a:endParaRPr lang="et-EE" sz="1100">
                        <a:effectLst/>
                        <a:latin typeface="Calibri" panose="020F0502020204030204" pitchFamily="34" charset="0"/>
                        <a:ea typeface="Calibri" panose="020F0502020204030204" pitchFamily="34" charset="0"/>
                        <a:cs typeface="Arial" panose="020B0604020202020204" pitchFamily="34" charset="0"/>
                      </a:endParaRPr>
                    </a:p>
                  </a:txBody>
                  <a:tcPr marL="8890" marR="8890" marT="8890" marB="0" anchor="ctr"/>
                </a:tc>
                <a:extLst>
                  <a:ext uri="{0D108BD9-81ED-4DB2-BD59-A6C34878D82A}">
                    <a16:rowId xmlns:a16="http://schemas.microsoft.com/office/drawing/2014/main" val="2642712804"/>
                  </a:ext>
                </a:extLst>
              </a:tr>
              <a:tr h="217805">
                <a:tc>
                  <a:txBody>
                    <a:bodyPr/>
                    <a:lstStyle/>
                    <a:p>
                      <a:pPr marL="457200">
                        <a:lnSpc>
                          <a:spcPct val="107000"/>
                        </a:lnSpc>
                        <a:buNone/>
                      </a:pPr>
                      <a:r>
                        <a:rPr lang="et-EE" sz="1100">
                          <a:effectLst/>
                        </a:rPr>
                        <a:t>Artroos</a:t>
                      </a:r>
                      <a:endParaRPr lang="et-EE" sz="1100">
                        <a:effectLst/>
                        <a:latin typeface="Calibri" panose="020F0502020204030204" pitchFamily="34" charset="0"/>
                        <a:ea typeface="Calibri" panose="020F0502020204030204" pitchFamily="34" charset="0"/>
                        <a:cs typeface="Arial" panose="020B0604020202020204" pitchFamily="34" charset="0"/>
                      </a:endParaRPr>
                    </a:p>
                  </a:txBody>
                  <a:tcPr marL="8890" marR="8890" marT="8890" marB="0" anchor="ctr"/>
                </a:tc>
                <a:tc>
                  <a:txBody>
                    <a:bodyPr/>
                    <a:lstStyle/>
                    <a:p>
                      <a:pPr marL="457200">
                        <a:lnSpc>
                          <a:spcPct val="107000"/>
                        </a:lnSpc>
                        <a:spcAft>
                          <a:spcPts val="800"/>
                        </a:spcAft>
                        <a:buNone/>
                      </a:pPr>
                      <a:r>
                        <a:rPr lang="et-EE" sz="1100">
                          <a:effectLst/>
                        </a:rPr>
                        <a:t>M15–M19</a:t>
                      </a:r>
                      <a:endParaRPr lang="et-EE" sz="1100">
                        <a:effectLst/>
                        <a:latin typeface="Calibri" panose="020F0502020204030204" pitchFamily="34" charset="0"/>
                        <a:ea typeface="Calibri" panose="020F0502020204030204" pitchFamily="34" charset="0"/>
                        <a:cs typeface="Arial" panose="020B0604020202020204" pitchFamily="34" charset="0"/>
                      </a:endParaRPr>
                    </a:p>
                  </a:txBody>
                  <a:tcPr marL="8890" marR="8890" marT="8890" marB="0" anchor="ctr"/>
                </a:tc>
                <a:extLst>
                  <a:ext uri="{0D108BD9-81ED-4DB2-BD59-A6C34878D82A}">
                    <a16:rowId xmlns:a16="http://schemas.microsoft.com/office/drawing/2014/main" val="1255004030"/>
                  </a:ext>
                </a:extLst>
              </a:tr>
              <a:tr h="217805">
                <a:tc>
                  <a:txBody>
                    <a:bodyPr/>
                    <a:lstStyle/>
                    <a:p>
                      <a:pPr marL="457200">
                        <a:lnSpc>
                          <a:spcPct val="107000"/>
                        </a:lnSpc>
                        <a:buNone/>
                      </a:pPr>
                      <a:r>
                        <a:rPr lang="et-EE" sz="1100">
                          <a:effectLst/>
                        </a:rPr>
                        <a:t>Osteoporoos</a:t>
                      </a:r>
                      <a:endParaRPr lang="et-EE" sz="1100">
                        <a:effectLst/>
                        <a:latin typeface="Calibri" panose="020F0502020204030204" pitchFamily="34" charset="0"/>
                        <a:ea typeface="Calibri" panose="020F0502020204030204" pitchFamily="34" charset="0"/>
                        <a:cs typeface="Arial" panose="020B0604020202020204" pitchFamily="34" charset="0"/>
                      </a:endParaRPr>
                    </a:p>
                  </a:txBody>
                  <a:tcPr marL="8890" marR="8890" marT="8890" marB="0" anchor="ctr"/>
                </a:tc>
                <a:tc>
                  <a:txBody>
                    <a:bodyPr/>
                    <a:lstStyle/>
                    <a:p>
                      <a:pPr marL="457200">
                        <a:lnSpc>
                          <a:spcPct val="107000"/>
                        </a:lnSpc>
                        <a:spcAft>
                          <a:spcPts val="800"/>
                        </a:spcAft>
                        <a:buNone/>
                      </a:pPr>
                      <a:r>
                        <a:rPr lang="et-EE" sz="1100">
                          <a:effectLst/>
                        </a:rPr>
                        <a:t>M80–M82</a:t>
                      </a:r>
                      <a:endParaRPr lang="et-EE" sz="1100">
                        <a:effectLst/>
                        <a:latin typeface="Calibri" panose="020F0502020204030204" pitchFamily="34" charset="0"/>
                        <a:ea typeface="Calibri" panose="020F0502020204030204" pitchFamily="34" charset="0"/>
                        <a:cs typeface="Arial" panose="020B0604020202020204" pitchFamily="34" charset="0"/>
                      </a:endParaRPr>
                    </a:p>
                  </a:txBody>
                  <a:tcPr marL="8890" marR="8890" marT="8890" marB="0" anchor="ctr"/>
                </a:tc>
                <a:extLst>
                  <a:ext uri="{0D108BD9-81ED-4DB2-BD59-A6C34878D82A}">
                    <a16:rowId xmlns:a16="http://schemas.microsoft.com/office/drawing/2014/main" val="1712511094"/>
                  </a:ext>
                </a:extLst>
              </a:tr>
              <a:tr h="217805">
                <a:tc>
                  <a:txBody>
                    <a:bodyPr/>
                    <a:lstStyle/>
                    <a:p>
                      <a:pPr marL="457200">
                        <a:lnSpc>
                          <a:spcPct val="107000"/>
                        </a:lnSpc>
                        <a:buNone/>
                      </a:pPr>
                      <a:r>
                        <a:rPr lang="et-EE" sz="1100">
                          <a:effectLst/>
                        </a:rPr>
                        <a:t>Artriit</a:t>
                      </a:r>
                      <a:endParaRPr lang="et-EE" sz="1100">
                        <a:effectLst/>
                        <a:latin typeface="Calibri" panose="020F0502020204030204" pitchFamily="34" charset="0"/>
                        <a:ea typeface="Calibri" panose="020F0502020204030204" pitchFamily="34" charset="0"/>
                        <a:cs typeface="Arial" panose="020B0604020202020204" pitchFamily="34" charset="0"/>
                      </a:endParaRPr>
                    </a:p>
                  </a:txBody>
                  <a:tcPr marL="8890" marR="8890" marT="8890" marB="0" anchor="ctr"/>
                </a:tc>
                <a:tc>
                  <a:txBody>
                    <a:bodyPr/>
                    <a:lstStyle/>
                    <a:p>
                      <a:pPr marL="457200">
                        <a:lnSpc>
                          <a:spcPct val="107000"/>
                        </a:lnSpc>
                        <a:spcAft>
                          <a:spcPts val="800"/>
                        </a:spcAft>
                        <a:buNone/>
                      </a:pPr>
                      <a:r>
                        <a:rPr lang="et-EE" sz="1100">
                          <a:effectLst/>
                        </a:rPr>
                        <a:t>M05.0-M05.9, M06.0, M06.4-M06.9, M13</a:t>
                      </a:r>
                      <a:endParaRPr lang="et-EE" sz="1100">
                        <a:effectLst/>
                        <a:latin typeface="Calibri" panose="020F0502020204030204" pitchFamily="34" charset="0"/>
                        <a:ea typeface="Calibri" panose="020F0502020204030204" pitchFamily="34" charset="0"/>
                        <a:cs typeface="Arial" panose="020B0604020202020204" pitchFamily="34" charset="0"/>
                      </a:endParaRPr>
                    </a:p>
                  </a:txBody>
                  <a:tcPr marL="8890" marR="8890" marT="8890" marB="0" anchor="ctr"/>
                </a:tc>
                <a:extLst>
                  <a:ext uri="{0D108BD9-81ED-4DB2-BD59-A6C34878D82A}">
                    <a16:rowId xmlns:a16="http://schemas.microsoft.com/office/drawing/2014/main" val="1363129303"/>
                  </a:ext>
                </a:extLst>
              </a:tr>
              <a:tr h="217805">
                <a:tc>
                  <a:txBody>
                    <a:bodyPr/>
                    <a:lstStyle/>
                    <a:p>
                      <a:pPr marL="457200">
                        <a:lnSpc>
                          <a:spcPct val="107000"/>
                        </a:lnSpc>
                        <a:buNone/>
                      </a:pPr>
                      <a:r>
                        <a:rPr lang="et-EE" sz="1100">
                          <a:effectLst/>
                        </a:rPr>
                        <a:t>Tsirroos</a:t>
                      </a:r>
                      <a:endParaRPr lang="et-EE" sz="1100">
                        <a:effectLst/>
                        <a:latin typeface="Calibri" panose="020F0502020204030204" pitchFamily="34" charset="0"/>
                        <a:ea typeface="Calibri" panose="020F0502020204030204" pitchFamily="34" charset="0"/>
                        <a:cs typeface="Arial" panose="020B0604020202020204" pitchFamily="34" charset="0"/>
                      </a:endParaRPr>
                    </a:p>
                  </a:txBody>
                  <a:tcPr marL="8890" marR="8890" marT="8890" marB="0" anchor="ctr"/>
                </a:tc>
                <a:tc>
                  <a:txBody>
                    <a:bodyPr/>
                    <a:lstStyle/>
                    <a:p>
                      <a:pPr marL="457200">
                        <a:lnSpc>
                          <a:spcPct val="107000"/>
                        </a:lnSpc>
                        <a:spcAft>
                          <a:spcPts val="800"/>
                        </a:spcAft>
                        <a:buNone/>
                      </a:pPr>
                      <a:r>
                        <a:rPr lang="et-EE" sz="1100">
                          <a:effectLst/>
                        </a:rPr>
                        <a:t>K70.3, K74.3-K74.9</a:t>
                      </a:r>
                      <a:endParaRPr lang="et-EE" sz="1100">
                        <a:effectLst/>
                        <a:latin typeface="Calibri" panose="020F0502020204030204" pitchFamily="34" charset="0"/>
                        <a:ea typeface="Calibri" panose="020F0502020204030204" pitchFamily="34" charset="0"/>
                        <a:cs typeface="Arial" panose="020B0604020202020204" pitchFamily="34" charset="0"/>
                      </a:endParaRPr>
                    </a:p>
                  </a:txBody>
                  <a:tcPr marL="8890" marR="8890" marT="8890" marB="0" anchor="ctr"/>
                </a:tc>
                <a:extLst>
                  <a:ext uri="{0D108BD9-81ED-4DB2-BD59-A6C34878D82A}">
                    <a16:rowId xmlns:a16="http://schemas.microsoft.com/office/drawing/2014/main" val="2111760127"/>
                  </a:ext>
                </a:extLst>
              </a:tr>
              <a:tr h="217805">
                <a:tc>
                  <a:txBody>
                    <a:bodyPr/>
                    <a:lstStyle/>
                    <a:p>
                      <a:pPr marL="457200">
                        <a:lnSpc>
                          <a:spcPct val="107000"/>
                        </a:lnSpc>
                        <a:buNone/>
                      </a:pPr>
                      <a:r>
                        <a:rPr lang="et-EE" sz="1100">
                          <a:effectLst/>
                        </a:rPr>
                        <a:t>Hüperlipideemia</a:t>
                      </a:r>
                      <a:endParaRPr lang="et-EE" sz="1100">
                        <a:effectLst/>
                        <a:latin typeface="Calibri" panose="020F0502020204030204" pitchFamily="34" charset="0"/>
                        <a:ea typeface="Calibri" panose="020F0502020204030204" pitchFamily="34" charset="0"/>
                        <a:cs typeface="Arial" panose="020B0604020202020204" pitchFamily="34" charset="0"/>
                      </a:endParaRPr>
                    </a:p>
                  </a:txBody>
                  <a:tcPr marL="8890" marR="8890" marT="8890" marB="0" anchor="ctr"/>
                </a:tc>
                <a:tc>
                  <a:txBody>
                    <a:bodyPr/>
                    <a:lstStyle/>
                    <a:p>
                      <a:pPr marL="457200">
                        <a:lnSpc>
                          <a:spcPct val="107000"/>
                        </a:lnSpc>
                        <a:spcAft>
                          <a:spcPts val="800"/>
                        </a:spcAft>
                        <a:buNone/>
                      </a:pPr>
                      <a:r>
                        <a:rPr lang="et-EE" sz="1100">
                          <a:effectLst/>
                        </a:rPr>
                        <a:t>E78, I70</a:t>
                      </a:r>
                      <a:endParaRPr lang="et-EE" sz="1100">
                        <a:effectLst/>
                        <a:latin typeface="Calibri" panose="020F0502020204030204" pitchFamily="34" charset="0"/>
                        <a:ea typeface="Calibri" panose="020F0502020204030204" pitchFamily="34" charset="0"/>
                        <a:cs typeface="Arial" panose="020B0604020202020204" pitchFamily="34" charset="0"/>
                      </a:endParaRPr>
                    </a:p>
                  </a:txBody>
                  <a:tcPr marL="8890" marR="8890" marT="8890" marB="0" anchor="ctr"/>
                </a:tc>
                <a:extLst>
                  <a:ext uri="{0D108BD9-81ED-4DB2-BD59-A6C34878D82A}">
                    <a16:rowId xmlns:a16="http://schemas.microsoft.com/office/drawing/2014/main" val="856839316"/>
                  </a:ext>
                </a:extLst>
              </a:tr>
              <a:tr h="217805">
                <a:tc>
                  <a:txBody>
                    <a:bodyPr/>
                    <a:lstStyle/>
                    <a:p>
                      <a:pPr marL="457200">
                        <a:lnSpc>
                          <a:spcPct val="107000"/>
                        </a:lnSpc>
                        <a:buNone/>
                      </a:pPr>
                      <a:r>
                        <a:rPr lang="et-EE" sz="1100">
                          <a:effectLst/>
                        </a:rPr>
                        <a:t>Kasvajad</a:t>
                      </a:r>
                      <a:endParaRPr lang="et-EE" sz="1100">
                        <a:effectLst/>
                        <a:latin typeface="Calibri" panose="020F0502020204030204" pitchFamily="34" charset="0"/>
                        <a:ea typeface="Calibri" panose="020F0502020204030204" pitchFamily="34" charset="0"/>
                        <a:cs typeface="Arial" panose="020B0604020202020204" pitchFamily="34" charset="0"/>
                      </a:endParaRPr>
                    </a:p>
                  </a:txBody>
                  <a:tcPr marL="8890" marR="8890" marT="8890" marB="0" anchor="ctr"/>
                </a:tc>
                <a:tc>
                  <a:txBody>
                    <a:bodyPr/>
                    <a:lstStyle/>
                    <a:p>
                      <a:pPr marL="457200">
                        <a:lnSpc>
                          <a:spcPct val="107000"/>
                        </a:lnSpc>
                        <a:spcAft>
                          <a:spcPts val="800"/>
                        </a:spcAft>
                        <a:buNone/>
                      </a:pPr>
                      <a:r>
                        <a:rPr lang="et-EE" sz="1100">
                          <a:effectLst/>
                        </a:rPr>
                        <a:t>C*</a:t>
                      </a:r>
                      <a:endParaRPr lang="et-EE" sz="1100">
                        <a:effectLst/>
                        <a:latin typeface="Calibri" panose="020F0502020204030204" pitchFamily="34" charset="0"/>
                        <a:ea typeface="Calibri" panose="020F0502020204030204" pitchFamily="34" charset="0"/>
                        <a:cs typeface="Arial" panose="020B0604020202020204" pitchFamily="34" charset="0"/>
                      </a:endParaRPr>
                    </a:p>
                  </a:txBody>
                  <a:tcPr marL="8890" marR="8890" marT="8890" marB="0" anchor="ctr"/>
                </a:tc>
                <a:extLst>
                  <a:ext uri="{0D108BD9-81ED-4DB2-BD59-A6C34878D82A}">
                    <a16:rowId xmlns:a16="http://schemas.microsoft.com/office/drawing/2014/main" val="2588942854"/>
                  </a:ext>
                </a:extLst>
              </a:tr>
            </a:tbl>
          </a:graphicData>
        </a:graphic>
      </p:graphicFrame>
    </p:spTree>
    <p:extLst>
      <p:ext uri="{BB962C8B-B14F-4D97-AF65-F5344CB8AC3E}">
        <p14:creationId xmlns:p14="http://schemas.microsoft.com/office/powerpoint/2010/main" val="27495935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E0708E-5029-1D7E-866B-EA46E1868C4B}"/>
              </a:ext>
            </a:extLst>
          </p:cNvPr>
          <p:cNvSpPr>
            <a:spLocks noGrp="1"/>
          </p:cNvSpPr>
          <p:nvPr>
            <p:ph type="body" sz="quarter" idx="11"/>
          </p:nvPr>
        </p:nvSpPr>
        <p:spPr/>
        <p:txBody>
          <a:bodyPr/>
          <a:lstStyle/>
          <a:p>
            <a:r>
              <a:rPr lang="et-EE"/>
              <a:t>Kaasuvate haiguste mõju visiitide arvule</a:t>
            </a:r>
          </a:p>
        </p:txBody>
      </p:sp>
      <p:pic>
        <p:nvPicPr>
          <p:cNvPr id="5" name="Content Placeholder 4">
            <a:extLst>
              <a:ext uri="{FF2B5EF4-FFF2-40B4-BE49-F238E27FC236}">
                <a16:creationId xmlns:a16="http://schemas.microsoft.com/office/drawing/2014/main" id="{6D996A4B-48CE-C093-EEED-B21F6966A029}"/>
              </a:ext>
            </a:extLst>
          </p:cNvPr>
          <p:cNvPicPr>
            <a:picLocks noGrp="1" noChangeAspect="1"/>
          </p:cNvPicPr>
          <p:nvPr>
            <p:ph sz="quarter" idx="13"/>
          </p:nvPr>
        </p:nvPicPr>
        <p:blipFill>
          <a:blip r:embed="rId2"/>
          <a:stretch>
            <a:fillRect/>
          </a:stretch>
        </p:blipFill>
        <p:spPr>
          <a:xfrm>
            <a:off x="803275" y="1838632"/>
            <a:ext cx="7716223" cy="1832769"/>
          </a:xfrm>
          <a:prstGeom prst="rect">
            <a:avLst/>
          </a:prstGeom>
        </p:spPr>
      </p:pic>
    </p:spTree>
    <p:extLst>
      <p:ext uri="{BB962C8B-B14F-4D97-AF65-F5344CB8AC3E}">
        <p14:creationId xmlns:p14="http://schemas.microsoft.com/office/powerpoint/2010/main" val="56452884"/>
      </p:ext>
    </p:extLst>
  </p:cSld>
  <p:clrMapOvr>
    <a:masterClrMapping/>
  </p:clrMapOvr>
</p:sld>
</file>

<file path=ppt/theme/theme1.xml><?xml version="1.0" encoding="utf-8"?>
<a:theme xmlns:a="http://schemas.openxmlformats.org/drawingml/2006/main" name="Title Master">
  <a:themeElements>
    <a:clrScheme name="Haigekassa">
      <a:dk1>
        <a:sysClr val="windowText" lastClr="000000"/>
      </a:dk1>
      <a:lt1>
        <a:sysClr val="window" lastClr="FFFFFF"/>
      </a:lt1>
      <a:dk2>
        <a:srgbClr val="21304F"/>
      </a:dk2>
      <a:lt2>
        <a:srgbClr val="FFF8F0"/>
      </a:lt2>
      <a:accent1>
        <a:srgbClr val="21304F"/>
      </a:accent1>
      <a:accent2>
        <a:srgbClr val="00599E"/>
      </a:accent2>
      <a:accent3>
        <a:srgbClr val="429EFF"/>
      </a:accent3>
      <a:accent4>
        <a:srgbClr val="9C2B59"/>
      </a:accent4>
      <a:accent5>
        <a:srgbClr val="EB5285"/>
      </a:accent5>
      <a:accent6>
        <a:srgbClr val="EBA7B8"/>
      </a:accent6>
      <a:hlink>
        <a:srgbClr val="429EFF"/>
      </a:hlink>
      <a:folHlink>
        <a:srgbClr val="EBA7B8"/>
      </a:folHlink>
    </a:clrScheme>
    <a:fontScheme name="Tervisekas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lIns="0" tIns="0" rIns="0" bIns="0" rtlCol="0">
        <a:spAutoFit/>
      </a:bodyPr>
      <a:lstStyle>
        <a:defPPr algn="l">
          <a:defRPr sz="2000" b="1" smtClean="0">
            <a:solidFill>
              <a:schemeClr val="tx2"/>
            </a:solidFill>
          </a:defRPr>
        </a:defPPr>
      </a:lstStyle>
    </a:txDef>
  </a:objectDefaults>
  <a:extraClrSchemeLst/>
  <a:extLst>
    <a:ext uri="{05A4C25C-085E-4340-85A3-A5531E510DB2}">
      <thm15:themeFamily xmlns:thm15="http://schemas.microsoft.com/office/thememl/2012/main" name="TERVISEKASSA_PPT_template_20210212.pptx" id="{F00825DB-6317-4DB3-86B4-4DA021D829B7}" vid="{8B8D2EDB-DC43-4AA2-A722-160B315246F6}"/>
    </a:ext>
  </a:extLst>
</a:theme>
</file>

<file path=ppt/theme/theme2.xml><?xml version="1.0" encoding="utf-8"?>
<a:theme xmlns:a="http://schemas.openxmlformats.org/drawingml/2006/main" name="Subtitle Master">
  <a:themeElements>
    <a:clrScheme name="Haigekassa">
      <a:dk1>
        <a:sysClr val="windowText" lastClr="000000"/>
      </a:dk1>
      <a:lt1>
        <a:sysClr val="window" lastClr="FFFFFF"/>
      </a:lt1>
      <a:dk2>
        <a:srgbClr val="21304F"/>
      </a:dk2>
      <a:lt2>
        <a:srgbClr val="FFF8F0"/>
      </a:lt2>
      <a:accent1>
        <a:srgbClr val="21304F"/>
      </a:accent1>
      <a:accent2>
        <a:srgbClr val="00599E"/>
      </a:accent2>
      <a:accent3>
        <a:srgbClr val="429EFF"/>
      </a:accent3>
      <a:accent4>
        <a:srgbClr val="9C2B59"/>
      </a:accent4>
      <a:accent5>
        <a:srgbClr val="EB5285"/>
      </a:accent5>
      <a:accent6>
        <a:srgbClr val="EBA7B8"/>
      </a:accent6>
      <a:hlink>
        <a:srgbClr val="429EFF"/>
      </a:hlink>
      <a:folHlink>
        <a:srgbClr val="EBA7B8"/>
      </a:folHlink>
    </a:clrScheme>
    <a:fontScheme name="Tervisekas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RVISEKASSA_PPT_template_20210212.pptx" id="{F00825DB-6317-4DB3-86B4-4DA021D829B7}" vid="{85368373-0236-43F6-AE76-F26F784D13BA}"/>
    </a:ext>
  </a:extLst>
</a:theme>
</file>

<file path=ppt/theme/theme3.xml><?xml version="1.0" encoding="utf-8"?>
<a:theme xmlns:a="http://schemas.openxmlformats.org/drawingml/2006/main" name="Quotes Master">
  <a:themeElements>
    <a:clrScheme name="Haigekassa">
      <a:dk1>
        <a:sysClr val="windowText" lastClr="000000"/>
      </a:dk1>
      <a:lt1>
        <a:sysClr val="window" lastClr="FFFFFF"/>
      </a:lt1>
      <a:dk2>
        <a:srgbClr val="21304F"/>
      </a:dk2>
      <a:lt2>
        <a:srgbClr val="FFF8F0"/>
      </a:lt2>
      <a:accent1>
        <a:srgbClr val="21304F"/>
      </a:accent1>
      <a:accent2>
        <a:srgbClr val="00599E"/>
      </a:accent2>
      <a:accent3>
        <a:srgbClr val="429EFF"/>
      </a:accent3>
      <a:accent4>
        <a:srgbClr val="9C2B59"/>
      </a:accent4>
      <a:accent5>
        <a:srgbClr val="EB5285"/>
      </a:accent5>
      <a:accent6>
        <a:srgbClr val="EBA7B8"/>
      </a:accent6>
      <a:hlink>
        <a:srgbClr val="429EFF"/>
      </a:hlink>
      <a:folHlink>
        <a:srgbClr val="EBA7B8"/>
      </a:folHlink>
    </a:clrScheme>
    <a:fontScheme name="Tervisekas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RVISEKASSA_PPT_template_20210212.pptx" id="{F00825DB-6317-4DB3-86B4-4DA021D829B7}" vid="{CA036D17-FBC3-4E08-99F3-F7B41D74F522}"/>
    </a:ext>
  </a:extLst>
</a:theme>
</file>

<file path=ppt/theme/theme4.xml><?xml version="1.0" encoding="utf-8"?>
<a:theme xmlns:a="http://schemas.openxmlformats.org/drawingml/2006/main" name="Content Master">
  <a:themeElements>
    <a:clrScheme name="Haigekassa">
      <a:dk1>
        <a:sysClr val="windowText" lastClr="000000"/>
      </a:dk1>
      <a:lt1>
        <a:sysClr val="window" lastClr="FFFFFF"/>
      </a:lt1>
      <a:dk2>
        <a:srgbClr val="21304F"/>
      </a:dk2>
      <a:lt2>
        <a:srgbClr val="FFF8F0"/>
      </a:lt2>
      <a:accent1>
        <a:srgbClr val="21304F"/>
      </a:accent1>
      <a:accent2>
        <a:srgbClr val="00599E"/>
      </a:accent2>
      <a:accent3>
        <a:srgbClr val="429EFF"/>
      </a:accent3>
      <a:accent4>
        <a:srgbClr val="9C2B59"/>
      </a:accent4>
      <a:accent5>
        <a:srgbClr val="EB5285"/>
      </a:accent5>
      <a:accent6>
        <a:srgbClr val="EBA7B8"/>
      </a:accent6>
      <a:hlink>
        <a:srgbClr val="429EFF"/>
      </a:hlink>
      <a:folHlink>
        <a:srgbClr val="EBA7B8"/>
      </a:folHlink>
    </a:clrScheme>
    <a:fontScheme name="Tervisekas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RVISEKASSA_PPT_template_20210212.pptx" id="{F00825DB-6317-4DB3-86B4-4DA021D829B7}" vid="{450C8D2B-65EE-43FA-A93B-34CC383F9D40}"/>
    </a:ext>
  </a:extLst>
</a:theme>
</file>

<file path=ppt/theme/theme5.xml><?xml version="1.0" encoding="utf-8"?>
<a:theme xmlns:a="http://schemas.openxmlformats.org/drawingml/2006/main" name="Thank You Master">
  <a:themeElements>
    <a:clrScheme name="Haigekassa">
      <a:dk1>
        <a:sysClr val="windowText" lastClr="000000"/>
      </a:dk1>
      <a:lt1>
        <a:sysClr val="window" lastClr="FFFFFF"/>
      </a:lt1>
      <a:dk2>
        <a:srgbClr val="21304F"/>
      </a:dk2>
      <a:lt2>
        <a:srgbClr val="FFF8F0"/>
      </a:lt2>
      <a:accent1>
        <a:srgbClr val="21304F"/>
      </a:accent1>
      <a:accent2>
        <a:srgbClr val="00599E"/>
      </a:accent2>
      <a:accent3>
        <a:srgbClr val="429EFF"/>
      </a:accent3>
      <a:accent4>
        <a:srgbClr val="9C2B59"/>
      </a:accent4>
      <a:accent5>
        <a:srgbClr val="EB5285"/>
      </a:accent5>
      <a:accent6>
        <a:srgbClr val="EBA7B8"/>
      </a:accent6>
      <a:hlink>
        <a:srgbClr val="429EFF"/>
      </a:hlink>
      <a:folHlink>
        <a:srgbClr val="EBA7B8"/>
      </a:folHlink>
    </a:clrScheme>
    <a:fontScheme name="Tervisekass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RVISEKASSA_PPT_template_20210212.pptx" id="{F00825DB-6317-4DB3-86B4-4DA021D829B7}" vid="{7A6F241F-D603-4143-8C7C-DCB175E0F063}"/>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TERVISEKASSA_PPT_template</Template>
  <TotalTime>0</TotalTime>
  <Words>2107</Words>
  <Application>Microsoft Office PowerPoint</Application>
  <PresentationFormat>Widescreen</PresentationFormat>
  <Paragraphs>265</Paragraphs>
  <Slides>26</Slides>
  <Notes>9</Notes>
  <HiddenSlides>0</HiddenSlides>
  <MMClips>0</MMClips>
  <ScaleCrop>false</ScaleCrop>
  <HeadingPairs>
    <vt:vector size="8" baseType="variant">
      <vt:variant>
        <vt:lpstr>Fonts Used</vt:lpstr>
      </vt:variant>
      <vt:variant>
        <vt:i4>3</vt:i4>
      </vt:variant>
      <vt:variant>
        <vt:lpstr>Theme</vt:lpstr>
      </vt:variant>
      <vt:variant>
        <vt:i4>5</vt:i4>
      </vt:variant>
      <vt:variant>
        <vt:lpstr>Embedded OLE Servers</vt:lpstr>
      </vt:variant>
      <vt:variant>
        <vt:i4>1</vt:i4>
      </vt:variant>
      <vt:variant>
        <vt:lpstr>Slide Titles</vt:lpstr>
      </vt:variant>
      <vt:variant>
        <vt:i4>26</vt:i4>
      </vt:variant>
    </vt:vector>
  </HeadingPairs>
  <TitlesOfParts>
    <vt:vector size="35" baseType="lpstr">
      <vt:lpstr>Aptos Narrow</vt:lpstr>
      <vt:lpstr>Arial</vt:lpstr>
      <vt:lpstr>Calibri</vt:lpstr>
      <vt:lpstr>Title Master</vt:lpstr>
      <vt:lpstr>Subtitle Master</vt:lpstr>
      <vt:lpstr>Quotes Master</vt:lpstr>
      <vt:lpstr>Content Master</vt:lpstr>
      <vt:lpstr>Thank You Master</vt:lpstr>
      <vt:lpstr>Worksheet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Anu Valli</dc:creator>
  <cp:lastModifiedBy>Anu Valli</cp:lastModifiedBy>
  <cp:revision>1</cp:revision>
  <dcterms:created xsi:type="dcterms:W3CDTF">2025-10-26T07:50:09Z</dcterms:created>
  <dcterms:modified xsi:type="dcterms:W3CDTF">2025-11-13T15:56:41Z</dcterms:modified>
</cp:coreProperties>
</file>