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66" r:id="rId4"/>
    <p:sldId id="268" r:id="rId5"/>
    <p:sldId id="261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090" autoAdjust="0"/>
  </p:normalViewPr>
  <p:slideViewPr>
    <p:cSldViewPr snapToGrid="0">
      <p:cViewPr varScale="1">
        <p:scale>
          <a:sx n="103" d="100"/>
          <a:sy n="103" d="100"/>
        </p:scale>
        <p:origin x="123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ja Vanaisak" userId="8076beb5-e1cc-4a84-8747-f84385165edc" providerId="ADAL" clId="{A655C512-25CE-4C37-8304-43D5148C2D9D}"/>
    <pc:docChg chg="modSld">
      <pc:chgData name="Silja Vanaisak" userId="8076beb5-e1cc-4a84-8747-f84385165edc" providerId="ADAL" clId="{A655C512-25CE-4C37-8304-43D5148C2D9D}" dt="2024-09-26T12:19:06.053" v="105" actId="20577"/>
      <pc:docMkLst>
        <pc:docMk/>
      </pc:docMkLst>
      <pc:sldChg chg="modSp mod">
        <pc:chgData name="Silja Vanaisak" userId="8076beb5-e1cc-4a84-8747-f84385165edc" providerId="ADAL" clId="{A655C512-25CE-4C37-8304-43D5148C2D9D}" dt="2024-09-25T11:52:29.702" v="0" actId="6549"/>
        <pc:sldMkLst>
          <pc:docMk/>
          <pc:sldMk cId="3036288463" sldId="256"/>
        </pc:sldMkLst>
      </pc:sldChg>
      <pc:sldChg chg="modSp mod">
        <pc:chgData name="Silja Vanaisak" userId="8076beb5-e1cc-4a84-8747-f84385165edc" providerId="ADAL" clId="{A655C512-25CE-4C37-8304-43D5148C2D9D}" dt="2024-09-26T12:17:33.563" v="13" actId="20577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A655C512-25CE-4C37-8304-43D5148C2D9D}" dt="2024-09-26T12:18:09.470" v="57" actId="2057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A655C512-25CE-4C37-8304-43D5148C2D9D}" dt="2024-09-26T12:19:06.053" v="105" actId="2057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A655C512-25CE-4C37-8304-43D5148C2D9D}" dt="2024-09-26T12:18:51.247" v="95" actId="20577"/>
        <pc:sldMkLst>
          <pc:docMk/>
          <pc:sldMk cId="3096521573" sldId="260"/>
        </pc:sldMkLst>
      </pc:sldChg>
    </pc:docChg>
  </pc:docChgLst>
  <pc:docChgLst>
    <pc:chgData name="Silja Vanaisak" userId="8076beb5-e1cc-4a84-8747-f84385165edc" providerId="ADAL" clId="{716DB3CF-C799-436E-9155-3047EB8BF105}"/>
    <pc:docChg chg="undo redo custSel addSld delSld modSld">
      <pc:chgData name="Silja Vanaisak" userId="8076beb5-e1cc-4a84-8747-f84385165edc" providerId="ADAL" clId="{716DB3CF-C799-436E-9155-3047EB8BF105}" dt="2024-12-19T14:05:22.019" v="1457" actId="20577"/>
      <pc:docMkLst>
        <pc:docMk/>
      </pc:docMkLst>
      <pc:sldChg chg="modSp mod">
        <pc:chgData name="Silja Vanaisak" userId="8076beb5-e1cc-4a84-8747-f84385165edc" providerId="ADAL" clId="{716DB3CF-C799-436E-9155-3047EB8BF105}" dt="2024-12-19T09:27:17.079" v="3" actId="14100"/>
        <pc:sldMkLst>
          <pc:docMk/>
          <pc:sldMk cId="3036288463" sldId="256"/>
        </pc:sldMkLst>
      </pc:sldChg>
      <pc:sldChg chg="modSp mod">
        <pc:chgData name="Silja Vanaisak" userId="8076beb5-e1cc-4a84-8747-f84385165edc" providerId="ADAL" clId="{716DB3CF-C799-436E-9155-3047EB8BF105}" dt="2024-12-19T12:10:59.034" v="1425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716DB3CF-C799-436E-9155-3047EB8BF105}" dt="2024-12-19T12:11:54.963" v="1442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716DB3CF-C799-436E-9155-3047EB8BF105}" dt="2024-12-19T12:10:17.248" v="1423"/>
        <pc:sldMkLst>
          <pc:docMk/>
          <pc:sldMk cId="4120752161" sldId="259"/>
        </pc:sldMkLst>
      </pc:sldChg>
      <pc:sldChg chg="modSp mod modAnim">
        <pc:chgData name="Silja Vanaisak" userId="8076beb5-e1cc-4a84-8747-f84385165edc" providerId="ADAL" clId="{716DB3CF-C799-436E-9155-3047EB8BF105}" dt="2024-12-19T11:27:39.388" v="1285" actId="20577"/>
        <pc:sldMkLst>
          <pc:docMk/>
          <pc:sldMk cId="3096521573" sldId="260"/>
        </pc:sldMkLst>
      </pc:sldChg>
      <pc:sldChg chg="addSp delSp modSp add mod setBg delDesignElem">
        <pc:chgData name="Silja Vanaisak" userId="8076beb5-e1cc-4a84-8747-f84385165edc" providerId="ADAL" clId="{716DB3CF-C799-436E-9155-3047EB8BF105}" dt="2024-12-19T11:31:02.255" v="1355" actId="20577"/>
        <pc:sldMkLst>
          <pc:docMk/>
          <pc:sldMk cId="743524278" sldId="261"/>
        </pc:sldMkLst>
      </pc:sldChg>
      <pc:sldChg chg="new del">
        <pc:chgData name="Silja Vanaisak" userId="8076beb5-e1cc-4a84-8747-f84385165edc" providerId="ADAL" clId="{716DB3CF-C799-436E-9155-3047EB8BF105}" dt="2024-12-19T09:28:29.131" v="73" actId="680"/>
        <pc:sldMkLst>
          <pc:docMk/>
          <pc:sldMk cId="1596466320" sldId="261"/>
        </pc:sldMkLst>
      </pc:sldChg>
      <pc:sldChg chg="modSp new mod">
        <pc:chgData name="Silja Vanaisak" userId="8076beb5-e1cc-4a84-8747-f84385165edc" providerId="ADAL" clId="{716DB3CF-C799-436E-9155-3047EB8BF105}" dt="2024-12-19T14:05:22.019" v="1457" actId="20577"/>
        <pc:sldMkLst>
          <pc:docMk/>
          <pc:sldMk cId="999355165" sldId="262"/>
        </pc:sldMkLst>
      </pc:sldChg>
    </pc:docChg>
  </pc:docChgLst>
  <pc:docChgLst>
    <pc:chgData name="Silja Vanaisak" userId="8076beb5-e1cc-4a84-8747-f84385165edc" providerId="ADAL" clId="{B7F8171D-F906-4C3E-9296-7D699D275EAD}"/>
    <pc:docChg chg="undo redo custSel addSld delSld modSld sldOrd">
      <pc:chgData name="Silja Vanaisak" userId="8076beb5-e1cc-4a84-8747-f84385165edc" providerId="ADAL" clId="{B7F8171D-F906-4C3E-9296-7D699D275EAD}" dt="2025-02-27T09:35:34.965" v="447" actId="207"/>
      <pc:docMkLst>
        <pc:docMk/>
      </pc:docMkLst>
      <pc:sldChg chg="modSp del mod">
        <pc:chgData name="Silja Vanaisak" userId="8076beb5-e1cc-4a84-8747-f84385165edc" providerId="ADAL" clId="{B7F8171D-F906-4C3E-9296-7D699D275EAD}" dt="2025-02-27T09:04:41.760" v="264" actId="47"/>
        <pc:sldMkLst>
          <pc:docMk/>
          <pc:sldMk cId="3036288463" sldId="256"/>
        </pc:sldMkLst>
      </pc:sldChg>
      <pc:sldChg chg="del">
        <pc:chgData name="Silja Vanaisak" userId="8076beb5-e1cc-4a84-8747-f84385165edc" providerId="ADAL" clId="{B7F8171D-F906-4C3E-9296-7D699D275EAD}" dt="2025-02-27T09:05:23.521" v="268" actId="47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B7F8171D-F906-4C3E-9296-7D699D275EAD}" dt="2025-02-27T09:35:27.313" v="446" actId="255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B7F8171D-F906-4C3E-9296-7D699D275EAD}" dt="2025-02-27T09:05:36.687" v="299" actId="2057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B7F8171D-F906-4C3E-9296-7D699D275EAD}" dt="2025-02-27T09:27:30.531" v="442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B7F8171D-F906-4C3E-9296-7D699D275EAD}" dt="2025-02-27T09:27:14.112" v="439" actId="2696"/>
        <pc:sldMkLst>
          <pc:docMk/>
          <pc:sldMk cId="3322229756" sldId="262"/>
        </pc:sldMkLst>
      </pc:sldChg>
      <pc:sldChg chg="add">
        <pc:chgData name="Silja Vanaisak" userId="8076beb5-e1cc-4a84-8747-f84385165edc" providerId="ADAL" clId="{B7F8171D-F906-4C3E-9296-7D699D275EAD}" dt="2025-02-27T08:56:54.990" v="2" actId="2890"/>
        <pc:sldMkLst>
          <pc:docMk/>
          <pc:sldMk cId="297544925" sldId="263"/>
        </pc:sldMkLst>
      </pc:sldChg>
      <pc:sldChg chg="new del">
        <pc:chgData name="Silja Vanaisak" userId="8076beb5-e1cc-4a84-8747-f84385165edc" providerId="ADAL" clId="{B7F8171D-F906-4C3E-9296-7D699D275EAD}" dt="2025-02-27T08:56:53.048" v="1" actId="680"/>
        <pc:sldMkLst>
          <pc:docMk/>
          <pc:sldMk cId="3910133101" sldId="263"/>
        </pc:sldMkLst>
      </pc:sldChg>
      <pc:sldChg chg="modSp add del mod ord">
        <pc:chgData name="Silja Vanaisak" userId="8076beb5-e1cc-4a84-8747-f84385165edc" providerId="ADAL" clId="{B7F8171D-F906-4C3E-9296-7D699D275EAD}" dt="2025-02-27T09:29:40.174" v="445" actId="14100"/>
        <pc:sldMkLst>
          <pc:docMk/>
          <pc:sldMk cId="3376589848" sldId="264"/>
        </pc:sldMkLst>
      </pc:sldChg>
      <pc:sldChg chg="modSp add del mod">
        <pc:chgData name="Silja Vanaisak" userId="8076beb5-e1cc-4a84-8747-f84385165edc" providerId="ADAL" clId="{B7F8171D-F906-4C3E-9296-7D699D275EAD}" dt="2025-02-27T09:27:08.604" v="438" actId="2696"/>
        <pc:sldMkLst>
          <pc:docMk/>
          <pc:sldMk cId="2437875611" sldId="265"/>
        </pc:sldMkLst>
      </pc:sldChg>
      <pc:sldChg chg="modSp add mod ord">
        <pc:chgData name="Silja Vanaisak" userId="8076beb5-e1cc-4a84-8747-f84385165edc" providerId="ADAL" clId="{B7F8171D-F906-4C3E-9296-7D699D275EAD}" dt="2025-02-27T09:35:34.965" v="447" actId="207"/>
        <pc:sldMkLst>
          <pc:docMk/>
          <pc:sldMk cId="2645518281" sldId="266"/>
        </pc:sldMkLst>
      </pc:sldChg>
    </pc:docChg>
  </pc:docChgLst>
  <pc:docChgLst>
    <pc:chgData name="Silja Vanaisak" userId="8076beb5-e1cc-4a84-8747-f84385165edc" providerId="ADAL" clId="{71228155-28A1-443A-8560-1A290F32A6D0}"/>
    <pc:docChg chg="undo redo custSel addSld delSld modSld sldOrd">
      <pc:chgData name="Silja Vanaisak" userId="8076beb5-e1cc-4a84-8747-f84385165edc" providerId="ADAL" clId="{71228155-28A1-443A-8560-1A290F32A6D0}" dt="2025-03-27T12:42:52.833" v="1779" actId="14100"/>
      <pc:docMkLst>
        <pc:docMk/>
      </pc:docMkLst>
      <pc:sldChg chg="modSp mod">
        <pc:chgData name="Silja Vanaisak" userId="8076beb5-e1cc-4a84-8747-f84385165edc" providerId="ADAL" clId="{71228155-28A1-443A-8560-1A290F32A6D0}" dt="2025-03-27T12:16:51.275" v="1584" actId="20577"/>
        <pc:sldMkLst>
          <pc:docMk/>
          <pc:sldMk cId="384247707" sldId="258"/>
        </pc:sldMkLst>
      </pc:sldChg>
      <pc:sldChg chg="del">
        <pc:chgData name="Silja Vanaisak" userId="8076beb5-e1cc-4a84-8747-f84385165edc" providerId="ADAL" clId="{71228155-28A1-443A-8560-1A290F32A6D0}" dt="2025-03-27T09:05:59.018" v="1" actId="4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71228155-28A1-443A-8560-1A290F32A6D0}" dt="2025-03-27T09:09:23.278" v="261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71228155-28A1-443A-8560-1A290F32A6D0}" dt="2025-03-27T09:05:19.049" v="0" actId="2696"/>
        <pc:sldMkLst>
          <pc:docMk/>
          <pc:sldMk cId="3376589848" sldId="264"/>
        </pc:sldMkLst>
      </pc:sldChg>
      <pc:sldChg chg="modSp mod">
        <pc:chgData name="Silja Vanaisak" userId="8076beb5-e1cc-4a84-8747-f84385165edc" providerId="ADAL" clId="{71228155-28A1-443A-8560-1A290F32A6D0}" dt="2025-03-27T12:19:08.150" v="1691" actId="20577"/>
        <pc:sldMkLst>
          <pc:docMk/>
          <pc:sldMk cId="2645518281" sldId="266"/>
        </pc:sldMkLst>
      </pc:sldChg>
      <pc:sldChg chg="addSp delSp modSp add mod">
        <pc:chgData name="Silja Vanaisak" userId="8076beb5-e1cc-4a84-8747-f84385165edc" providerId="ADAL" clId="{71228155-28A1-443A-8560-1A290F32A6D0}" dt="2025-03-27T12:19:53.892" v="1696" actId="20577"/>
        <pc:sldMkLst>
          <pc:docMk/>
          <pc:sldMk cId="1588912839" sldId="267"/>
        </pc:sldMkLst>
      </pc:sldChg>
      <pc:sldChg chg="modSp add mod ord">
        <pc:chgData name="Silja Vanaisak" userId="8076beb5-e1cc-4a84-8747-f84385165edc" providerId="ADAL" clId="{71228155-28A1-443A-8560-1A290F32A6D0}" dt="2025-03-27T09:09:52.472" v="286" actId="20577"/>
        <pc:sldMkLst>
          <pc:docMk/>
          <pc:sldMk cId="2289277817" sldId="268"/>
        </pc:sldMkLst>
      </pc:sldChg>
      <pc:sldChg chg="addSp delSp modSp add mod">
        <pc:chgData name="Silja Vanaisak" userId="8076beb5-e1cc-4a84-8747-f84385165edc" providerId="ADAL" clId="{71228155-28A1-443A-8560-1A290F32A6D0}" dt="2025-03-27T12:42:52.833" v="1779" actId="14100"/>
        <pc:sldMkLst>
          <pc:docMk/>
          <pc:sldMk cId="2943590399" sldId="269"/>
        </pc:sldMkLst>
      </pc:sldChg>
      <pc:sldChg chg="delSp modSp add mod">
        <pc:chgData name="Silja Vanaisak" userId="8076beb5-e1cc-4a84-8747-f84385165edc" providerId="ADAL" clId="{71228155-28A1-443A-8560-1A290F32A6D0}" dt="2025-03-27T12:35:01.314" v="1776" actId="20577"/>
        <pc:sldMkLst>
          <pc:docMk/>
          <pc:sldMk cId="388616928" sldId="270"/>
        </pc:sldMkLst>
      </pc:sldChg>
      <pc:sldChg chg="modSp add mod ord">
        <pc:chgData name="Silja Vanaisak" userId="8076beb5-e1cc-4a84-8747-f84385165edc" providerId="ADAL" clId="{71228155-28A1-443A-8560-1A290F32A6D0}" dt="2025-03-27T09:29:50.027" v="1137" actId="1076"/>
        <pc:sldMkLst>
          <pc:docMk/>
          <pc:sldMk cId="4040629624" sldId="271"/>
        </pc:sldMkLst>
      </pc:sldChg>
      <pc:sldChg chg="addSp modSp add mod">
        <pc:chgData name="Silja Vanaisak" userId="8076beb5-e1cc-4a84-8747-f84385165edc" providerId="ADAL" clId="{71228155-28A1-443A-8560-1A290F32A6D0}" dt="2025-03-27T09:29:17.425" v="1133" actId="20577"/>
        <pc:sldMkLst>
          <pc:docMk/>
          <pc:sldMk cId="145791691" sldId="272"/>
        </pc:sldMkLst>
      </pc:sldChg>
    </pc:docChg>
  </pc:docChgLst>
  <pc:docChgLst>
    <pc:chgData name="Silja Vanaisak" userId="8076beb5-e1cc-4a84-8747-f84385165edc" providerId="ADAL" clId="{6B1AED74-FEAC-49FC-BCEE-071F873FCFE5}"/>
    <pc:docChg chg="undo redo custSel addSld delSld modSld sldOrd">
      <pc:chgData name="Silja Vanaisak" userId="8076beb5-e1cc-4a84-8747-f84385165edc" providerId="ADAL" clId="{6B1AED74-FEAC-49FC-BCEE-071F873FCFE5}" dt="2025-01-30T11:17:33.298" v="433" actId="20577"/>
      <pc:docMkLst>
        <pc:docMk/>
      </pc:docMkLst>
      <pc:sldChg chg="modSp mod">
        <pc:chgData name="Silja Vanaisak" userId="8076beb5-e1cc-4a84-8747-f84385165edc" providerId="ADAL" clId="{6B1AED74-FEAC-49FC-BCEE-071F873FCFE5}" dt="2025-01-30T08:55:36.102" v="247" actId="207"/>
        <pc:sldMkLst>
          <pc:docMk/>
          <pc:sldMk cId="364185422" sldId="257"/>
        </pc:sldMkLst>
      </pc:sldChg>
      <pc:sldChg chg="modSp mod ord">
        <pc:chgData name="Silja Vanaisak" userId="8076beb5-e1cc-4a84-8747-f84385165edc" providerId="ADAL" clId="{6B1AED74-FEAC-49FC-BCEE-071F873FCFE5}" dt="2025-01-30T11:17:33.298" v="433" actId="2057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6B1AED74-FEAC-49FC-BCEE-071F873FCFE5}" dt="2025-01-30T08:56:00.250" v="252" actId="207"/>
        <pc:sldMkLst>
          <pc:docMk/>
          <pc:sldMk cId="4120752161" sldId="259"/>
        </pc:sldMkLst>
      </pc:sldChg>
      <pc:sldChg chg="del">
        <pc:chgData name="Silja Vanaisak" userId="8076beb5-e1cc-4a84-8747-f84385165edc" providerId="ADAL" clId="{6B1AED74-FEAC-49FC-BCEE-071F873FCFE5}" dt="2025-01-30T08:48:48.630" v="206" actId="2696"/>
        <pc:sldMkLst>
          <pc:docMk/>
          <pc:sldMk cId="3096521573" sldId="260"/>
        </pc:sldMkLst>
      </pc:sldChg>
      <pc:sldChg chg="modSp mod">
        <pc:chgData name="Silja Vanaisak" userId="8076beb5-e1cc-4a84-8747-f84385165edc" providerId="ADAL" clId="{6B1AED74-FEAC-49FC-BCEE-071F873FCFE5}" dt="2025-01-30T11:17:10.631" v="430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6B1AED74-FEAC-49FC-BCEE-071F873FCFE5}" dt="2025-01-30T08:48:55.317" v="207" actId="2696"/>
        <pc:sldMkLst>
          <pc:docMk/>
          <pc:sldMk cId="999355165" sldId="262"/>
        </pc:sldMkLst>
      </pc:sldChg>
      <pc:sldChg chg="addSp delSp modSp add mod ord">
        <pc:chgData name="Silja Vanaisak" userId="8076beb5-e1cc-4a84-8747-f84385165edc" providerId="ADAL" clId="{6B1AED74-FEAC-49FC-BCEE-071F873FCFE5}" dt="2025-01-30T11:12:05.753" v="339" actId="14100"/>
        <pc:sldMkLst>
          <pc:docMk/>
          <pc:sldMk cId="3322229756" sldId="262"/>
        </pc:sldMkLst>
      </pc:sldChg>
      <pc:sldChg chg="new del">
        <pc:chgData name="Silja Vanaisak" userId="8076beb5-e1cc-4a84-8747-f84385165edc" providerId="ADAL" clId="{6B1AED74-FEAC-49FC-BCEE-071F873FCFE5}" dt="2025-01-30T11:07:31.585" v="256" actId="680"/>
        <pc:sldMkLst>
          <pc:docMk/>
          <pc:sldMk cId="3801251229" sldId="262"/>
        </pc:sldMkLst>
      </pc:sldChg>
    </pc:docChg>
  </pc:docChgLst>
  <pc:docChgLst>
    <pc:chgData name="Silja Vanaisak" userId="8076beb5-e1cc-4a84-8747-f84385165edc" providerId="ADAL" clId="{51B7DD42-F8E4-4FB5-87A0-6D59320DC092}"/>
    <pc:docChg chg="undo redo custSel addSld delSld modSld">
      <pc:chgData name="Silja Vanaisak" userId="8076beb5-e1cc-4a84-8747-f84385165edc" providerId="ADAL" clId="{51B7DD42-F8E4-4FB5-87A0-6D59320DC092}" dt="2025-08-28T10:55:13.489" v="1302" actId="207"/>
      <pc:docMkLst>
        <pc:docMk/>
      </pc:docMkLst>
      <pc:sldChg chg="modSp mod">
        <pc:chgData name="Silja Vanaisak" userId="8076beb5-e1cc-4a84-8747-f84385165edc" providerId="ADAL" clId="{51B7DD42-F8E4-4FB5-87A0-6D59320DC092}" dt="2025-08-28T10:55:13.489" v="1302" actId="20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51B7DD42-F8E4-4FB5-87A0-6D59320DC092}" dt="2025-08-28T08:38:06.936" v="1046" actId="20577"/>
        <pc:sldMkLst>
          <pc:docMk/>
          <pc:sldMk cId="743524278" sldId="261"/>
        </pc:sldMkLst>
      </pc:sldChg>
      <pc:sldChg chg="modSp mod">
        <pc:chgData name="Silja Vanaisak" userId="8076beb5-e1cc-4a84-8747-f84385165edc" providerId="ADAL" clId="{51B7DD42-F8E4-4FB5-87A0-6D59320DC092}" dt="2025-08-28T08:48:11.168" v="1058" actId="27636"/>
        <pc:sldMkLst>
          <pc:docMk/>
          <pc:sldMk cId="2645518281" sldId="266"/>
        </pc:sldMkLst>
      </pc:sldChg>
      <pc:sldChg chg="modSp add mod">
        <pc:chgData name="Silja Vanaisak" userId="8076beb5-e1cc-4a84-8747-f84385165edc" providerId="ADAL" clId="{51B7DD42-F8E4-4FB5-87A0-6D59320DC092}" dt="2025-08-28T10:50:54.441" v="1175" actId="20577"/>
        <pc:sldMkLst>
          <pc:docMk/>
          <pc:sldMk cId="1113861605" sldId="267"/>
        </pc:sldMkLst>
      </pc:sldChg>
      <pc:sldChg chg="del">
        <pc:chgData name="Silja Vanaisak" userId="8076beb5-e1cc-4a84-8747-f84385165edc" providerId="ADAL" clId="{51B7DD42-F8E4-4FB5-87A0-6D59320DC092}" dt="2025-08-28T08:41:24.186" v="1051" actId="47"/>
        <pc:sldMkLst>
          <pc:docMk/>
          <pc:sldMk cId="1588912839" sldId="267"/>
        </pc:sldMkLst>
      </pc:sldChg>
      <pc:sldChg chg="add del">
        <pc:chgData name="Silja Vanaisak" userId="8076beb5-e1cc-4a84-8747-f84385165edc" providerId="ADAL" clId="{51B7DD42-F8E4-4FB5-87A0-6D59320DC092}" dt="2025-08-28T10:48:51.914" v="1060" actId="2890"/>
        <pc:sldMkLst>
          <pc:docMk/>
          <pc:sldMk cId="4130366178" sldId="267"/>
        </pc:sldMkLst>
      </pc:sldChg>
      <pc:sldChg chg="del">
        <pc:chgData name="Silja Vanaisak" userId="8076beb5-e1cc-4a84-8747-f84385165edc" providerId="ADAL" clId="{51B7DD42-F8E4-4FB5-87A0-6D59320DC092}" dt="2025-08-28T08:41:30.733" v="1052" actId="47"/>
        <pc:sldMkLst>
          <pc:docMk/>
          <pc:sldMk cId="2289277817" sldId="268"/>
        </pc:sldMkLst>
      </pc:sldChg>
      <pc:sldChg chg="del">
        <pc:chgData name="Silja Vanaisak" userId="8076beb5-e1cc-4a84-8747-f84385165edc" providerId="ADAL" clId="{51B7DD42-F8E4-4FB5-87A0-6D59320DC092}" dt="2025-08-28T08:41:21.829" v="1050" actId="47"/>
        <pc:sldMkLst>
          <pc:docMk/>
          <pc:sldMk cId="2943590399" sldId="269"/>
        </pc:sldMkLst>
      </pc:sldChg>
      <pc:sldChg chg="del">
        <pc:chgData name="Silja Vanaisak" userId="8076beb5-e1cc-4a84-8747-f84385165edc" providerId="ADAL" clId="{51B7DD42-F8E4-4FB5-87A0-6D59320DC092}" dt="2025-08-28T08:41:17.186" v="1048" actId="47"/>
        <pc:sldMkLst>
          <pc:docMk/>
          <pc:sldMk cId="388616928" sldId="270"/>
        </pc:sldMkLst>
      </pc:sldChg>
      <pc:sldChg chg="del">
        <pc:chgData name="Silja Vanaisak" userId="8076beb5-e1cc-4a84-8747-f84385165edc" providerId="ADAL" clId="{51B7DD42-F8E4-4FB5-87A0-6D59320DC092}" dt="2025-08-28T08:41:20.099" v="1049" actId="47"/>
        <pc:sldMkLst>
          <pc:docMk/>
          <pc:sldMk cId="4040629624" sldId="271"/>
        </pc:sldMkLst>
      </pc:sldChg>
      <pc:sldChg chg="del">
        <pc:chgData name="Silja Vanaisak" userId="8076beb5-e1cc-4a84-8747-f84385165edc" providerId="ADAL" clId="{51B7DD42-F8E4-4FB5-87A0-6D59320DC092}" dt="2025-08-28T08:41:14.882" v="1047" actId="47"/>
        <pc:sldMkLst>
          <pc:docMk/>
          <pc:sldMk cId="145791691" sldId="272"/>
        </pc:sldMkLst>
      </pc:sldChg>
    </pc:docChg>
  </pc:docChgLst>
  <pc:docChgLst>
    <pc:chgData name="Silja Vanaisak" userId="8076beb5-e1cc-4a84-8747-f84385165edc" providerId="ADAL" clId="{500CE1E1-6951-442E-ABB9-C4B4E05C1717}"/>
    <pc:docChg chg="undo custSel addSld delSld modSld sldOrd">
      <pc:chgData name="Silja Vanaisak" userId="8076beb5-e1cc-4a84-8747-f84385165edc" providerId="ADAL" clId="{500CE1E1-6951-442E-ABB9-C4B4E05C1717}" dt="2025-11-25T08:29:18.640" v="1406" actId="20577"/>
      <pc:docMkLst>
        <pc:docMk/>
      </pc:docMkLst>
      <pc:sldChg chg="del">
        <pc:chgData name="Silja Vanaisak" userId="8076beb5-e1cc-4a84-8747-f84385165edc" providerId="ADAL" clId="{500CE1E1-6951-442E-ABB9-C4B4E05C1717}" dt="2025-10-23T10:53:58.308" v="184" actId="4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500CE1E1-6951-442E-ABB9-C4B4E05C1717}" dt="2025-10-23T11:11:19.765" v="948" actId="255"/>
        <pc:sldMkLst>
          <pc:docMk/>
          <pc:sldMk cId="743524278" sldId="261"/>
        </pc:sldMkLst>
      </pc:sldChg>
      <pc:sldChg chg="modSp mod">
        <pc:chgData name="Silja Vanaisak" userId="8076beb5-e1cc-4a84-8747-f84385165edc" providerId="ADAL" clId="{500CE1E1-6951-442E-ABB9-C4B4E05C1717}" dt="2025-11-25T08:24:58.596" v="1318" actId="14100"/>
        <pc:sldMkLst>
          <pc:docMk/>
          <pc:sldMk cId="2645518281" sldId="266"/>
        </pc:sldMkLst>
        <pc:spChg chg="mod">
          <ac:chgData name="Silja Vanaisak" userId="8076beb5-e1cc-4a84-8747-f84385165edc" providerId="ADAL" clId="{500CE1E1-6951-442E-ABB9-C4B4E05C1717}" dt="2025-11-25T08:24:58.596" v="1318" actId="14100"/>
          <ac:spMkLst>
            <pc:docMk/>
            <pc:sldMk cId="2645518281" sldId="266"/>
            <ac:spMk id="3" creationId="{B246FD1F-1520-454D-8464-DACE14FBB75A}"/>
          </ac:spMkLst>
        </pc:spChg>
      </pc:sldChg>
      <pc:sldChg chg="modSp mod">
        <pc:chgData name="Silja Vanaisak" userId="8076beb5-e1cc-4a84-8747-f84385165edc" providerId="ADAL" clId="{500CE1E1-6951-442E-ABB9-C4B4E05C1717}" dt="2025-11-25T08:20:17.160" v="1086" actId="20577"/>
        <pc:sldMkLst>
          <pc:docMk/>
          <pc:sldMk cId="1113861605" sldId="267"/>
        </pc:sldMkLst>
        <pc:spChg chg="mod">
          <ac:chgData name="Silja Vanaisak" userId="8076beb5-e1cc-4a84-8747-f84385165edc" providerId="ADAL" clId="{500CE1E1-6951-442E-ABB9-C4B4E05C1717}" dt="2025-11-25T08:19:13.273" v="1038" actId="20577"/>
          <ac:spMkLst>
            <pc:docMk/>
            <pc:sldMk cId="1113861605" sldId="267"/>
            <ac:spMk id="2" creationId="{7ED97FD8-8FE6-2294-E8FC-89CD0475283A}"/>
          </ac:spMkLst>
        </pc:spChg>
        <pc:spChg chg="mod">
          <ac:chgData name="Silja Vanaisak" userId="8076beb5-e1cc-4a84-8747-f84385165edc" providerId="ADAL" clId="{500CE1E1-6951-442E-ABB9-C4B4E05C1717}" dt="2025-11-25T08:20:17.160" v="1086" actId="20577"/>
          <ac:spMkLst>
            <pc:docMk/>
            <pc:sldMk cId="1113861605" sldId="267"/>
            <ac:spMk id="3" creationId="{82EDF457-0E27-4C1B-0F2D-FB28F0132D3B}"/>
          </ac:spMkLst>
        </pc:spChg>
      </pc:sldChg>
      <pc:sldChg chg="modSp add del mod">
        <pc:chgData name="Silja Vanaisak" userId="8076beb5-e1cc-4a84-8747-f84385165edc" providerId="ADAL" clId="{500CE1E1-6951-442E-ABB9-C4B4E05C1717}" dt="2025-11-25T08:19:05.092" v="1025" actId="2696"/>
        <pc:sldMkLst>
          <pc:docMk/>
          <pc:sldMk cId="2182952287" sldId="268"/>
        </pc:sldMkLst>
        <pc:spChg chg="mod">
          <ac:chgData name="Silja Vanaisak" userId="8076beb5-e1cc-4a84-8747-f84385165edc" providerId="ADAL" clId="{500CE1E1-6951-442E-ABB9-C4B4E05C1717}" dt="2025-11-25T08:18:06.017" v="1024" actId="20577"/>
          <ac:spMkLst>
            <pc:docMk/>
            <pc:sldMk cId="2182952287" sldId="268"/>
            <ac:spMk id="2" creationId="{A3655E24-0C86-22B5-AE76-2E8E82DC6EBB}"/>
          </ac:spMkLst>
        </pc:spChg>
      </pc:sldChg>
      <pc:sldChg chg="add del ord">
        <pc:chgData name="Silja Vanaisak" userId="8076beb5-e1cc-4a84-8747-f84385165edc" providerId="ADAL" clId="{500CE1E1-6951-442E-ABB9-C4B4E05C1717}" dt="2025-10-23T10:49:09.688" v="3" actId="47"/>
        <pc:sldMkLst>
          <pc:docMk/>
          <pc:sldMk cId="2281190166" sldId="268"/>
        </pc:sldMkLst>
      </pc:sldChg>
      <pc:sldChg chg="modSp add mod">
        <pc:chgData name="Silja Vanaisak" userId="8076beb5-e1cc-4a84-8747-f84385165edc" providerId="ADAL" clId="{500CE1E1-6951-442E-ABB9-C4B4E05C1717}" dt="2025-11-25T08:29:18.640" v="1406" actId="20577"/>
        <pc:sldMkLst>
          <pc:docMk/>
          <pc:sldMk cId="4053778551" sldId="268"/>
        </pc:sldMkLst>
        <pc:spChg chg="mod">
          <ac:chgData name="Silja Vanaisak" userId="8076beb5-e1cc-4a84-8747-f84385165edc" providerId="ADAL" clId="{500CE1E1-6951-442E-ABB9-C4B4E05C1717}" dt="2025-11-25T08:27:54.372" v="1338" actId="20577"/>
          <ac:spMkLst>
            <pc:docMk/>
            <pc:sldMk cId="4053778551" sldId="268"/>
            <ac:spMk id="2" creationId="{9E936352-37FC-FF04-DE9D-9A4AF374A239}"/>
          </ac:spMkLst>
        </pc:spChg>
        <pc:spChg chg="mod">
          <ac:chgData name="Silja Vanaisak" userId="8076beb5-e1cc-4a84-8747-f84385165edc" providerId="ADAL" clId="{500CE1E1-6951-442E-ABB9-C4B4E05C1717}" dt="2025-11-25T08:29:18.640" v="1406" actId="20577"/>
          <ac:spMkLst>
            <pc:docMk/>
            <pc:sldMk cId="4053778551" sldId="268"/>
            <ac:spMk id="3" creationId="{D3AF7BA2-82D0-B65B-96E8-D808A6B755A2}"/>
          </ac:spMkLst>
        </pc:spChg>
      </pc:sldChg>
      <pc:sldChg chg="addSp delSp modSp add del mod">
        <pc:chgData name="Silja Vanaisak" userId="8076beb5-e1cc-4a84-8747-f84385165edc" providerId="ADAL" clId="{500CE1E1-6951-442E-ABB9-C4B4E05C1717}" dt="2025-11-25T08:22:33.598" v="1182" actId="47"/>
        <pc:sldMkLst>
          <pc:docMk/>
          <pc:sldMk cId="817173819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1622-DC24-8101-5532-A8276EABE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21902-D68F-7D23-0033-ECCF9F09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D95-3CD8-38E2-9FCB-AC9084F3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2B87-C3E2-82A8-D5BD-1576F329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E061-C3B4-3D05-0EEA-82E7F1FA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24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F222-D8C7-B819-1BDA-2D1D7E8F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8B400-6232-284B-50ED-4747089C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F29E-6B01-6E7E-823D-FDA3E47F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7657-5965-C7A8-F6B9-C2B11295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CE51-EA61-268F-E28A-D5B2C681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71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6CDAF-EA02-1F82-B1BE-EC8637709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02760-BD70-057B-EFF8-AD287A7D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DF2D-24DC-54C7-AA26-63C9D79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896-AA16-04F2-FE0D-A95DB789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65CFA-9434-8265-E9F2-74A4CADD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541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0E2-A148-D7A8-052D-B78C0237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FD75B-B770-4EC0-4480-B4D726061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2DC5-EE10-549B-5FF4-A818D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E148-7C90-1C29-137A-CB6D9B04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3FE7-D18A-A884-ED25-923772DE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95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FDFD-8B4B-4275-6CA8-07C67EF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77625-7992-D196-2ABE-B076CBB79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2F24-F45D-9DB6-943A-409388D2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B95D-8752-C903-496C-B3EACD2B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B467-D500-6066-9B08-B0BA185C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93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009-E6F5-4FF5-9897-B2BA3DD66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D84C-70AE-43C3-9F1E-B0D1BADF0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CB9E-39C1-696F-BC69-DA592297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2F417-2311-1CDC-A59F-2F7F15DB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2A4F5-B33A-1D94-B017-548630C4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5F1A9-EA60-5FB6-AF30-775001F9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7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B128-B3A7-0B67-3D14-8CA207BA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717C-B40A-E808-DAF9-F778BC8F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A390B-427E-8E80-2BC0-12E2437A2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F0B81-AAFC-2591-4917-4E563C5D7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C3D94-5F37-725A-D73A-BBC2ADF5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5A70E-AA22-3E9E-A2BC-0DBBC1B9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A581D-4E5D-58D7-0916-315785E7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E3FBC-CE25-671A-1BFC-E115F4FD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7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1E23-411E-EF96-A066-ACEED02C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F677C-E130-A41F-FCB9-24A32EB8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C5FBE-1C9E-37F9-B224-AB8AFBE1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75F0E-AE60-C694-D751-6F158D87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60ABBB-484E-7E76-0025-2AF332C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9D14-090D-C968-9197-1A0BD7CE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56CF-07BB-51F5-0913-639E8C0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6C7C-D064-268B-8C41-0A3AB0C4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4BC7F-852A-6C0F-DF08-50698B51C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3CC48-E160-5020-EF62-B114EDE2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DD471-922E-A473-5D14-FCD6952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FE765-62B8-9A6B-584D-F00B780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0057-71FD-6274-0B58-2CE1172A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C6AD3-5A23-2064-C490-DB8A76C3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6E185-7153-F833-63FE-5C3BF5529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D7C0-F686-FE41-48FC-69239B67D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97B62-4C1F-65BD-78D5-29F7DEB8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DDE6-B826-E1D0-E154-A9528C55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A498-08CB-3CD7-DAAF-30C95AAD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28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DCE0-9F66-7B12-8E60-DBEC403F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6FB1-D120-6B19-2D7A-3A03A182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6CB2-AE85-DBDE-C862-C7649714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2418-7D27-497F-BF7F-6B0B1959432D}" type="datetimeFigureOut">
              <a:rPr lang="et-EE" smtClean="0"/>
              <a:t>25.11.2025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5789E-0373-DA2B-4A34-6DD52225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D00D-A550-12B3-F3C3-937A9B0EE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053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76BF1-3457-4A2F-814E-048076AEA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05A9CD-DFDD-1C00-D189-6DDB1B0AA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D7D12-E51C-40D0-058D-D9F87F231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D16C33-96B4-1D7B-7243-FDE27AA0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6EC580-E0F7-1AA2-0C68-857892AB7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44F1BD-03BC-9057-06FD-32E3766D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261F0-57AE-487D-FD31-C6BD529C4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503638"/>
          </a:xfrm>
        </p:spPr>
        <p:txBody>
          <a:bodyPr>
            <a:normAutofit/>
          </a:bodyPr>
          <a:lstStyle/>
          <a:p>
            <a:pPr algn="r"/>
            <a:r>
              <a:rPr lang="et-EE" sz="4800" dirty="0">
                <a:solidFill>
                  <a:srgbClr val="FFFFFF"/>
                </a:solidFill>
              </a:rPr>
              <a:t>Perearstikonkursid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011522-0573-BFD6-6C3C-0E1F5A4AA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FE659-BA49-FFA4-FEEC-A752C3D5D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t-EE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FCD42-2CD7-C127-B84F-BB2674F9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64BD3-9BAA-6F37-1C26-17B31B101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89399A-22C1-C874-2C6E-64A0C4185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D5E97-DCA4-FC80-D0D2-F3780A5E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1E65C7-8869-7312-44D6-9012E908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F68D72-8E4D-7AFA-7CA3-097F0ED9D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3815D2-25EF-01DD-F691-F15C5058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AF9081-1AA6-C163-B254-E9800BBF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7FD8-8FE6-2294-E8FC-89CD0475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01.11.2025-30.11.2025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DF457-0E27-4C1B-0F2D-FB28F01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5587242" cy="5546047"/>
          </a:xfrm>
        </p:spPr>
        <p:txBody>
          <a:bodyPr anchor="ctr">
            <a:normAutofit lnSpcReduction="10000"/>
          </a:bodyPr>
          <a:lstStyle/>
          <a:p>
            <a:endParaRPr lang="et-EE" sz="2000" dirty="0">
              <a:solidFill>
                <a:srgbClr val="FF0000"/>
              </a:solidFill>
              <a:effectLst/>
            </a:endParaRPr>
          </a:p>
          <a:p>
            <a:r>
              <a:rPr lang="et-EE" dirty="0"/>
              <a:t>N0533 (Kohtla-Järve linn)</a:t>
            </a:r>
          </a:p>
          <a:p>
            <a:pPr lvl="1"/>
            <a:r>
              <a:rPr lang="et-EE" dirty="0"/>
              <a:t>Rimma </a:t>
            </a:r>
            <a:r>
              <a:rPr lang="et-EE" dirty="0" err="1"/>
              <a:t>Prutjan</a:t>
            </a:r>
            <a:r>
              <a:rPr lang="et-EE" dirty="0"/>
              <a:t> </a:t>
            </a:r>
          </a:p>
          <a:p>
            <a:pPr marL="457200" lvl="1" indent="0">
              <a:buNone/>
            </a:pPr>
            <a:r>
              <a:rPr lang="et-EE" dirty="0"/>
              <a:t> OSAÜHING JÄRVE TERVISEKESKUS</a:t>
            </a:r>
          </a:p>
          <a:p>
            <a:pPr lvl="1"/>
            <a:r>
              <a:rPr lang="et-EE" dirty="0"/>
              <a:t>Nimistu vabaneb 01.03.2026</a:t>
            </a:r>
          </a:p>
          <a:p>
            <a:r>
              <a:rPr lang="et-EE" dirty="0"/>
              <a:t>N0382 (Põhja-Pärnumaa vald) </a:t>
            </a:r>
          </a:p>
          <a:p>
            <a:pPr lvl="1"/>
            <a:r>
              <a:rPr lang="et-EE" dirty="0"/>
              <a:t>Naima Toht </a:t>
            </a:r>
          </a:p>
          <a:p>
            <a:pPr marL="457200" lvl="1" indent="0">
              <a:buNone/>
            </a:pPr>
            <a:r>
              <a:rPr lang="et-EE" dirty="0"/>
              <a:t>OÜ perearst Naima Toht</a:t>
            </a:r>
          </a:p>
          <a:p>
            <a:pPr lvl="1"/>
            <a:r>
              <a:rPr lang="et-EE" dirty="0"/>
              <a:t>Nimistu vabaneb 01.02.2026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0-nimistu (Keila linn)</a:t>
            </a:r>
          </a:p>
          <a:p>
            <a:pPr marL="457200" lvl="1" indent="0">
              <a:buNone/>
            </a:pPr>
            <a:endParaRPr lang="et-EE" dirty="0"/>
          </a:p>
          <a:p>
            <a:pPr lvl="1"/>
            <a:endParaRPr lang="et-EE" dirty="0"/>
          </a:p>
          <a:p>
            <a:pPr lvl="1"/>
            <a:endParaRPr lang="et-EE" dirty="0"/>
          </a:p>
          <a:p>
            <a:pPr marL="0" indent="0">
              <a:buNone/>
            </a:pPr>
            <a:br>
              <a:rPr lang="et-EE" sz="2000" dirty="0"/>
            </a:b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1386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80AD0-8915-880B-9B34-388AF5C1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C9B55-FACA-1A5A-0459-FE8F2A2ED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18C06-8F15-4FFC-DB46-C8DD30CB8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B11C8-3DED-A417-DD35-3EA3738DB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B59B2-1218-F59B-0E9F-19EDFA65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27F3AA-26F2-1CE4-BDBA-42337A04D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F839C2-F80C-4BBF-3546-006612DE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8EECA-DE9D-E9E3-F229-3CFC10C6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Detsember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01.12.2025-30.12.2025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FD1F-1520-454D-8464-DACE14FB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8327" y="85725"/>
            <a:ext cx="6452907" cy="6526831"/>
          </a:xfrm>
        </p:spPr>
        <p:txBody>
          <a:bodyPr anchor="ctr">
            <a:normAutofit/>
          </a:bodyPr>
          <a:lstStyle/>
          <a:p>
            <a:r>
              <a:rPr lang="et-EE" dirty="0"/>
              <a:t>N0187 (Tallinn, Haabersti linnaosa, Põhja-Tallinna linnaosa)</a:t>
            </a:r>
          </a:p>
          <a:p>
            <a:pPr lvl="1"/>
            <a:r>
              <a:rPr lang="et-EE" sz="2200" dirty="0"/>
              <a:t>Lõpetav arst Tatjana Lill</a:t>
            </a:r>
          </a:p>
          <a:p>
            <a:pPr lvl="1"/>
            <a:r>
              <a:rPr lang="et-EE" sz="2200" dirty="0"/>
              <a:t>Praegu teenindav TTO- Perekliinik OÜ</a:t>
            </a:r>
          </a:p>
          <a:p>
            <a:pPr lvl="1"/>
            <a:r>
              <a:rPr lang="et-EE" sz="2200" dirty="0"/>
              <a:t>Nimistu vabaneb 01.04.2026</a:t>
            </a:r>
          </a:p>
          <a:p>
            <a:r>
              <a:rPr lang="et-EE" dirty="0"/>
              <a:t>N0853 (Saue vald)</a:t>
            </a:r>
          </a:p>
          <a:p>
            <a:pPr lvl="1"/>
            <a:r>
              <a:rPr lang="et-EE" sz="2200" dirty="0"/>
              <a:t>Lõpetav arst Aleksandr </a:t>
            </a:r>
            <a:r>
              <a:rPr lang="et-EE" sz="2200" dirty="0" err="1"/>
              <a:t>Komarov</a:t>
            </a:r>
            <a:r>
              <a:rPr lang="et-EE" sz="2200" dirty="0"/>
              <a:t> </a:t>
            </a:r>
          </a:p>
          <a:p>
            <a:pPr lvl="1"/>
            <a:r>
              <a:rPr lang="et-EE" sz="2200" dirty="0"/>
              <a:t>Praegu teenindav TTO- Laagri Perearstikeskus OÜ</a:t>
            </a:r>
          </a:p>
          <a:p>
            <a:pPr lvl="1"/>
            <a:r>
              <a:rPr lang="et-EE" sz="2200" dirty="0"/>
              <a:t>Nimistu vabaneb 01.02.2026</a:t>
            </a:r>
          </a:p>
          <a:p>
            <a:r>
              <a:rPr lang="et-EE" dirty="0"/>
              <a:t>N0191 (Tallinn, Mustamäe linnaosa) </a:t>
            </a:r>
          </a:p>
          <a:p>
            <a:pPr lvl="1"/>
            <a:r>
              <a:rPr lang="et-EE" sz="2200" dirty="0"/>
              <a:t>Lõpetav arst Heidi </a:t>
            </a:r>
            <a:r>
              <a:rPr lang="et-EE" sz="2200" dirty="0" err="1"/>
              <a:t>Tago</a:t>
            </a:r>
            <a:endParaRPr lang="et-EE" sz="2200" dirty="0"/>
          </a:p>
          <a:p>
            <a:pPr lvl="1"/>
            <a:r>
              <a:rPr lang="et-EE" sz="2200" dirty="0"/>
              <a:t>Praegu teenindav TTO- osaühing Mustamäe Perearstikeskus</a:t>
            </a:r>
          </a:p>
          <a:p>
            <a:pPr lvl="1"/>
            <a:r>
              <a:rPr lang="et-EE" sz="2200" dirty="0"/>
              <a:t>Nimistu vabaneb 01.05.2026</a:t>
            </a:r>
          </a:p>
        </p:txBody>
      </p:sp>
    </p:spTree>
    <p:extLst>
      <p:ext uri="{BB962C8B-B14F-4D97-AF65-F5344CB8AC3E}">
        <p14:creationId xmlns:p14="http://schemas.microsoft.com/office/powerpoint/2010/main" val="2645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629909-DD3F-6D2A-82E8-43F792156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EB333AC-D02C-8A9D-06E7-6D9C0D9FF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3E3280-DD6E-E7FD-539E-128CFCE68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72DBDC-3D9D-2A6E-8725-2FAC8DAB0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A1126C-5FAE-61CD-C94D-E642385BA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C88642F-53C8-2481-4294-F3D81FA3A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B9D1B47-5D4C-0EC1-8516-4CE24BB05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936352-37FC-FF04-DE9D-9A4AF374A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Jaanuar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01.01.2026-30.01.2026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F7BA2-82D0-B65B-96E8-D808A6B75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8327" y="85725"/>
            <a:ext cx="6452907" cy="6526831"/>
          </a:xfrm>
        </p:spPr>
        <p:txBody>
          <a:bodyPr anchor="ctr">
            <a:normAutofit/>
          </a:bodyPr>
          <a:lstStyle/>
          <a:p>
            <a:r>
              <a:rPr lang="et-EE" dirty="0"/>
              <a:t>N0452 (Tapa vald)</a:t>
            </a:r>
          </a:p>
          <a:p>
            <a:pPr lvl="1"/>
            <a:r>
              <a:rPr lang="et-EE" sz="2200" dirty="0"/>
              <a:t>Lõpetav arst </a:t>
            </a:r>
            <a:r>
              <a:rPr lang="et-EE" sz="2200" dirty="0" err="1"/>
              <a:t>Viacheslav</a:t>
            </a:r>
            <a:r>
              <a:rPr lang="et-EE" sz="2200" dirty="0"/>
              <a:t> </a:t>
            </a:r>
            <a:r>
              <a:rPr lang="et-EE" sz="2200" dirty="0" err="1"/>
              <a:t>Petrenko</a:t>
            </a:r>
            <a:endParaRPr lang="et-EE" sz="2200" dirty="0"/>
          </a:p>
          <a:p>
            <a:pPr lvl="1"/>
            <a:r>
              <a:rPr lang="et-EE" sz="2200" dirty="0"/>
              <a:t>Praegu teenindav TTO- Tamsalu </a:t>
            </a:r>
            <a:r>
              <a:rPr lang="et-EE" sz="2200"/>
              <a:t>Perearstid Osaühing</a:t>
            </a:r>
            <a:endParaRPr lang="et-EE" sz="2200" dirty="0"/>
          </a:p>
          <a:p>
            <a:pPr lvl="1"/>
            <a:r>
              <a:rPr lang="et-EE" sz="2200" dirty="0"/>
              <a:t>Nimistu vabaneb 01.05.2026</a:t>
            </a:r>
          </a:p>
        </p:txBody>
      </p:sp>
    </p:spTree>
    <p:extLst>
      <p:ext uri="{BB962C8B-B14F-4D97-AF65-F5344CB8AC3E}">
        <p14:creationId xmlns:p14="http://schemas.microsoft.com/office/powerpoint/2010/main" val="4053778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A643AB-13BA-F612-9ED2-FAF68AD3F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05DA4-A592-D055-4A6F-D11DCE91C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2800" dirty="0">
                <a:solidFill>
                  <a:srgbClr val="FFFFFF"/>
                </a:solidFill>
              </a:rPr>
              <a:t>perearst@tervisekassa.ee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445B-626E-1945-383D-4ABD65F50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74352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128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Perearstikonkursid</vt:lpstr>
      <vt:lpstr>Praegu käimas 01.11.2025-30.11.2025</vt:lpstr>
      <vt:lpstr>Detsember 01.12.2025-30.12.2025</vt:lpstr>
      <vt:lpstr>Jaanuar 01.01.2026-30.01.2026</vt:lpstr>
      <vt:lpstr>perearst@tervisekassa.ee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Silja Vanaisak</dc:creator>
  <cp:lastModifiedBy>Silja Vanaisak</cp:lastModifiedBy>
  <cp:revision>1</cp:revision>
  <dcterms:created xsi:type="dcterms:W3CDTF">2024-09-25T11:31:00Z</dcterms:created>
  <dcterms:modified xsi:type="dcterms:W3CDTF">2025-11-25T08:29:34Z</dcterms:modified>
</cp:coreProperties>
</file>