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67" r:id="rId3"/>
    <p:sldId id="268" r:id="rId4"/>
    <p:sldId id="266" r:id="rId5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D8D348-6522-9D5F-6D02-0060975EC451}" name="Silja Vanaisak" initials="SV" userId="S::silja.vanaisak@haigekassa.ee::8076beb5-e1cc-4a84-8747-f84385165e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75E67-2E55-412C-B3ED-8531EE76FFFE}" v="5" dt="2026-04-23T10:07:47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9080" autoAdjust="0"/>
  </p:normalViewPr>
  <p:slideViewPr>
    <p:cSldViewPr snapToGrid="0">
      <p:cViewPr varScale="1">
        <p:scale>
          <a:sx n="91" d="100"/>
          <a:sy n="91" d="100"/>
        </p:scale>
        <p:origin x="298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E1114-11AD-40EE-BFAE-403638674983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E28C-D440-46EF-8BB9-658C4E3CD64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084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1622-DC24-8101-5532-A8276EABE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21902-D68F-7D23-0033-ECCF9F09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D95-3CD8-38E2-9FCB-AC9084F3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2B87-C3E2-82A8-D5BD-1576F329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E061-C3B4-3D05-0EEA-82E7F1FA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24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F222-D8C7-B819-1BDA-2D1D7E8F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8B400-6232-284B-50ED-4747089C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F29E-6B01-6E7E-823D-FDA3E47F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7657-5965-C7A8-F6B9-C2B11295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CE51-EA61-268F-E28A-D5B2C681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71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6CDAF-EA02-1F82-B1BE-EC8637709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02760-BD70-057B-EFF8-AD287A7D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DF2D-24DC-54C7-AA26-63C9D79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896-AA16-04F2-FE0D-A95DB789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65CFA-9434-8265-E9F2-74A4CADD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541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0E2-A148-D7A8-052D-B78C0237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FD75B-B770-4EC0-4480-B4D726061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2DC5-EE10-549B-5FF4-A818D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E148-7C90-1C29-137A-CB6D9B04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3FE7-D18A-A884-ED25-923772DE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95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FDFD-8B4B-4275-6CA8-07C67EF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77625-7992-D196-2ABE-B076CBB79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2F24-F45D-9DB6-943A-409388D2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B95D-8752-C903-496C-B3EACD2B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B467-D500-6066-9B08-B0BA185C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93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009-E6F5-4FF5-9897-B2BA3DD66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D84C-70AE-43C3-9F1E-B0D1BADF0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CB9E-39C1-696F-BC69-DA592297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2F417-2311-1CDC-A59F-2F7F15DB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2A4F5-B33A-1D94-B017-548630C4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5F1A9-EA60-5FB6-AF30-775001F9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7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B128-B3A7-0B67-3D14-8CA207BA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717C-B40A-E808-DAF9-F778BC8F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A390B-427E-8E80-2BC0-12E2437A2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F0B81-AAFC-2591-4917-4E563C5D7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C3D94-5F37-725A-D73A-BBC2ADF5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5A70E-AA22-3E9E-A2BC-0DBBC1B9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A581D-4E5D-58D7-0916-315785E7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E3FBC-CE25-671A-1BFC-E115F4FD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7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1E23-411E-EF96-A066-ACEED02C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F677C-E130-A41F-FCB9-24A32EB8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C5FBE-1C9E-37F9-B224-AB8AFBE1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75F0E-AE60-C694-D751-6F158D87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60ABBB-484E-7E76-0025-2AF332C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9D14-090D-C968-9197-1A0BD7CE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56CF-07BB-51F5-0913-639E8C0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6C7C-D064-268B-8C41-0A3AB0C4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4BC7F-852A-6C0F-DF08-50698B51C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3CC48-E160-5020-EF62-B114EDE2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DD471-922E-A473-5D14-FCD6952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FE765-62B8-9A6B-584D-F00B780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0057-71FD-6274-0B58-2CE1172A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C6AD3-5A23-2064-C490-DB8A76C3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6E185-7153-F833-63FE-5C3BF5529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D7C0-F686-FE41-48FC-69239B67D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97B62-4C1F-65BD-78D5-29F7DEB8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DDE6-B826-E1D0-E154-A9528C55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A498-08CB-3CD7-DAAF-30C95AAD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28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DCE0-9F66-7B12-8E60-DBEC403F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6FB1-D120-6B19-2D7A-3A03A182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6CB2-AE85-DBDE-C862-C7649714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2418-7D27-497F-BF7F-6B0B1959432D}" type="datetimeFigureOut">
              <a:rPr lang="et-EE" smtClean="0"/>
              <a:t>10.05.2026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5789E-0373-DA2B-4A34-6DD52225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D00D-A550-12B3-F3C3-937A9B0EE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053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76BF1-3457-4A2F-814E-048076AEA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05A9CD-DFDD-1C00-D189-6DDB1B0AA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D7D12-E51C-40D0-058D-D9F87F231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D16C33-96B4-1D7B-7243-FDE27AA0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6EC580-E0F7-1AA2-0C68-857892AB7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44F1BD-03BC-9057-06FD-32E3766D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261F0-57AE-487D-FD31-C6BD529C4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503638"/>
          </a:xfrm>
        </p:spPr>
        <p:txBody>
          <a:bodyPr>
            <a:normAutofit/>
          </a:bodyPr>
          <a:lstStyle/>
          <a:p>
            <a:pPr algn="r"/>
            <a:r>
              <a:rPr lang="et-EE" sz="4800" dirty="0">
                <a:solidFill>
                  <a:srgbClr val="FFFFFF"/>
                </a:solidFill>
              </a:rPr>
              <a:t>Perearstikonkursid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011522-0573-BFD6-6C3C-0E1F5A4AA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FE659-BA49-FFA4-FEEC-A752C3D5D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t-EE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FCD42-2CD7-C127-B84F-BB2674F9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64BD3-9BAA-6F37-1C26-17B31B101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89399A-22C1-C874-2C6E-64A0C4185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D5E97-DCA4-FC80-D0D2-F3780A5E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1E65C7-8869-7312-44D6-9012E908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F68D72-8E4D-7AFA-7CA3-097F0ED9D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3815D2-25EF-01DD-F691-F15C5058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AF9081-1AA6-C163-B254-E9800BBF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7FD8-8FE6-2294-E8FC-89CD0475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30.03.2026-29.04.2026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DF457-0E27-4C1B-0F2D-FB28F01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0" y="172721"/>
            <a:ext cx="6167787" cy="6232122"/>
          </a:xfrm>
        </p:spPr>
        <p:txBody>
          <a:bodyPr anchor="ctr">
            <a:normAutofit fontScale="85000" lnSpcReduction="20000"/>
          </a:bodyPr>
          <a:lstStyle/>
          <a:p>
            <a:endParaRPr lang="et-EE" b="1" dirty="0"/>
          </a:p>
          <a:p>
            <a:r>
              <a:rPr lang="et-EE" b="1" dirty="0"/>
              <a:t>0-nimistu Jõelähtme vallas</a:t>
            </a:r>
          </a:p>
          <a:p>
            <a:pPr lvl="1"/>
            <a:r>
              <a:rPr lang="et-EE" sz="2200" dirty="0"/>
              <a:t>Teenuse osutamise algus 01.11.2026</a:t>
            </a:r>
          </a:p>
          <a:p>
            <a:pPr lvl="1"/>
            <a:endParaRPr lang="et-EE" sz="2200" dirty="0"/>
          </a:p>
          <a:p>
            <a:r>
              <a:rPr lang="et-EE" b="1" dirty="0"/>
              <a:t>N0306 (Keila linn, Lääne-Harju vald)</a:t>
            </a:r>
          </a:p>
          <a:p>
            <a:pPr lvl="1"/>
            <a:r>
              <a:rPr lang="et-EE" dirty="0"/>
              <a:t>Asendusnimistu</a:t>
            </a:r>
          </a:p>
          <a:p>
            <a:pPr lvl="1"/>
            <a:r>
              <a:rPr lang="et-EE" dirty="0"/>
              <a:t>Praegu teenindav TTO - KEILA PEREARSTIKESKUSE OÜ</a:t>
            </a:r>
          </a:p>
          <a:p>
            <a:pPr lvl="1"/>
            <a:r>
              <a:rPr lang="et-EE" dirty="0"/>
              <a:t>Nimistu vabaneb alates 01.08.2026</a:t>
            </a:r>
          </a:p>
          <a:p>
            <a:endParaRPr lang="et-EE" b="1" dirty="0"/>
          </a:p>
          <a:p>
            <a:r>
              <a:rPr lang="et-EE" b="1" dirty="0"/>
              <a:t>N0340 (Saaremaa vald)</a:t>
            </a:r>
          </a:p>
          <a:p>
            <a:pPr lvl="1"/>
            <a:r>
              <a:rPr lang="et-EE" dirty="0"/>
              <a:t>Asendusnimistu</a:t>
            </a:r>
          </a:p>
          <a:p>
            <a:pPr lvl="1"/>
            <a:r>
              <a:rPr lang="et-EE" dirty="0"/>
              <a:t>Praegu teenindav TTO - Osaühing Triin Nirgi</a:t>
            </a:r>
          </a:p>
          <a:p>
            <a:pPr lvl="1"/>
            <a:r>
              <a:rPr lang="et-EE" dirty="0"/>
              <a:t>Nimistu vabaneb alates 01.08.2026</a:t>
            </a:r>
          </a:p>
          <a:p>
            <a:endParaRPr lang="et-EE" b="1" dirty="0"/>
          </a:p>
          <a:p>
            <a:r>
              <a:rPr lang="et-EE" b="1" dirty="0"/>
              <a:t>N0450 (Tapa vald)</a:t>
            </a:r>
          </a:p>
          <a:p>
            <a:pPr lvl="1"/>
            <a:r>
              <a:rPr lang="et-EE" dirty="0"/>
              <a:t>Asendusnimistu</a:t>
            </a:r>
          </a:p>
          <a:p>
            <a:pPr lvl="1"/>
            <a:r>
              <a:rPr lang="et-EE" dirty="0"/>
              <a:t>Praegu teenindav TTO – Tamsalu Perearstid Osaühing</a:t>
            </a:r>
          </a:p>
          <a:p>
            <a:pPr lvl="1"/>
            <a:r>
              <a:rPr lang="et-EE" dirty="0"/>
              <a:t>Nimistu vabaneb alates 01.09.2026</a:t>
            </a:r>
          </a:p>
          <a:p>
            <a:pPr lvl="1"/>
            <a:endParaRPr lang="et-EE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1386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03C8FF-0412-567F-AA48-CB10F098F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BFEB7C-028E-E20F-0217-C84998BEA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E78C66-5B77-5EE9-2EC6-ECC4779D4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F12C78-59B2-5A2D-1C6D-58FB62171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A72ED4-F97D-57E6-D2E7-AE60CF238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E5E9067-9D66-0DA7-C766-738CC1183D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654F07C-D409-B13A-9309-417B7E55E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DA5FF-93A5-FD16-0DC1-B5E09FD94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30.03.2026-29.04.2026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598C2-DE64-1085-043D-AC792CCDB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0" y="172721"/>
            <a:ext cx="6167787" cy="6232122"/>
          </a:xfrm>
        </p:spPr>
        <p:txBody>
          <a:bodyPr anchor="ctr">
            <a:normAutofit/>
          </a:bodyPr>
          <a:lstStyle/>
          <a:p>
            <a:r>
              <a:rPr lang="et-EE" sz="2600" b="1" dirty="0"/>
              <a:t>N0440 (Viru-Nigula vald)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- Tervisekeskus OÜ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200" dirty="0"/>
          </a:p>
          <a:p>
            <a:r>
              <a:rPr lang="et-EE" sz="2600" b="1" dirty="0"/>
              <a:t>N0433 (Paide linn)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TTO- Ilme Last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200" dirty="0"/>
          </a:p>
          <a:p>
            <a:r>
              <a:rPr lang="et-EE" sz="2600" b="1" dirty="0"/>
              <a:t>N0372 (Pärnu linn) </a:t>
            </a:r>
          </a:p>
          <a:p>
            <a:pPr lvl="1"/>
            <a:r>
              <a:rPr lang="et-EE" sz="2000" dirty="0" err="1"/>
              <a:t>Asendudnimistu</a:t>
            </a:r>
            <a:endParaRPr lang="et-EE" sz="2000" dirty="0"/>
          </a:p>
          <a:p>
            <a:pPr lvl="1"/>
            <a:r>
              <a:rPr lang="et-EE" sz="2000" dirty="0"/>
              <a:t>Praegu teenindav TTO - OÜ Tõstamaa Tervisekeskus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55493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80AD0-8915-880B-9B34-388AF5C1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C9B55-FACA-1A5A-0459-FE8F2A2ED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18C06-8F15-4FFC-DB46-C8DD30CB8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B11C8-3DED-A417-DD35-3EA3738DB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B59B2-1218-F59B-0E9F-19EDFA65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27F3AA-26F2-1CE4-BDBA-42337A04D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F839C2-F80C-4BBF-3546-006612DE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8EECA-DE9D-E9E3-F229-3CFC10C6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Mai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30.04.2026-29.05.2026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FD1F-1520-454D-8464-DACE14FB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158" y="85725"/>
            <a:ext cx="6663984" cy="6652291"/>
          </a:xfrm>
        </p:spPr>
        <p:txBody>
          <a:bodyPr anchor="ctr">
            <a:normAutofit fontScale="85000" lnSpcReduction="20000"/>
          </a:bodyPr>
          <a:lstStyle/>
          <a:p>
            <a:endParaRPr lang="et-EE" sz="2600" b="1" dirty="0"/>
          </a:p>
          <a:p>
            <a:r>
              <a:rPr lang="et-EE" sz="2600" b="1" dirty="0"/>
              <a:t>N0152 (Kesklinn ja Mustamäe)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- OÜ JÜRGENSON PAK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N0390 (Kihnu vald)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- OÜ Venorest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N0642 (Tartu linn) </a:t>
            </a:r>
          </a:p>
          <a:p>
            <a:pPr lvl="1"/>
            <a:r>
              <a:rPr lang="et-EE" sz="2000" dirty="0"/>
              <a:t>Praegu teenindav TTO - OÜ MAARJAVÄLJA PEREARSTID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N0421 (Paide linn)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TTO- Paide Arst OÜ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N0449 (Tapa vald)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– OSAÜHING TAPA PEREARSTIKESKUS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000" dirty="0"/>
          </a:p>
          <a:p>
            <a:pPr marL="457200" lvl="1" indent="0">
              <a:buNone/>
            </a:pPr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264551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204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Perearstikonkursid</vt:lpstr>
      <vt:lpstr>Praegu käimas 30.03.2026-29.04.2026</vt:lpstr>
      <vt:lpstr>Praegu käimas 30.03.2026-29.04.2026</vt:lpstr>
      <vt:lpstr>Mai 30.04.2026-29.05.2026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Silja Vanaisak</dc:creator>
  <cp:lastModifiedBy>Reelika Laht</cp:lastModifiedBy>
  <cp:revision>4</cp:revision>
  <dcterms:created xsi:type="dcterms:W3CDTF">2024-09-25T11:31:00Z</dcterms:created>
  <dcterms:modified xsi:type="dcterms:W3CDTF">2026-05-11T05:35:28Z</dcterms:modified>
</cp:coreProperties>
</file>