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57" r:id="rId5"/>
    <p:sldMasterId id="2147483686" r:id="rId6"/>
    <p:sldMasterId id="2147483666" r:id="rId7"/>
    <p:sldMasterId id="2147483678" r:id="rId8"/>
  </p:sldMasterIdLst>
  <p:notesMasterIdLst>
    <p:notesMasterId r:id="rId24"/>
  </p:notesMasterIdLst>
  <p:handoutMasterIdLst>
    <p:handoutMasterId r:id="rId25"/>
  </p:handoutMasterIdLst>
  <p:sldIdLst>
    <p:sldId id="6645" r:id="rId9"/>
    <p:sldId id="6644" r:id="rId10"/>
    <p:sldId id="6632" r:id="rId11"/>
    <p:sldId id="6631" r:id="rId12"/>
    <p:sldId id="6649" r:id="rId13"/>
    <p:sldId id="6639" r:id="rId14"/>
    <p:sldId id="6641" r:id="rId15"/>
    <p:sldId id="6642" r:id="rId16"/>
    <p:sldId id="6643" r:id="rId17"/>
    <p:sldId id="6646" r:id="rId18"/>
    <p:sldId id="6608" r:id="rId19"/>
    <p:sldId id="6633" r:id="rId20"/>
    <p:sldId id="6611" r:id="rId21"/>
    <p:sldId id="6636" r:id="rId22"/>
    <p:sldId id="6459" r:id="rId2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37D915-5B3E-7E37-E4EA-00C9E46EF3ED}" name="Pille Lõmps" initials="PL" userId="S::pille.lomps@haigekassa.ee::c4442632-9b69-4f16-bddd-4ab8d0aea0f9" providerId="AD"/>
  <p188:author id="{7361D973-E594-4050-4358-8FFB634525BB}" name="Signe Borissov" initials="SB" userId="S::signe.borissov@haigekassa.ee::0cb4789f-4752-4d2d-9a94-6ce7c9193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04F"/>
    <a:srgbClr val="899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198D2-F88D-4CF7-81D3-CEB3BEF557DB}" v="209" dt="2025-12-01T07:11:24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1351" autoAdjust="0"/>
  </p:normalViewPr>
  <p:slideViewPr>
    <p:cSldViewPr snapToGrid="0">
      <p:cViewPr varScale="1">
        <p:scale>
          <a:sx n="131" d="100"/>
          <a:sy n="131" d="100"/>
        </p:scale>
        <p:origin x="14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le Lõmps" userId="c4442632-9b69-4f16-bddd-4ab8d0aea0f9" providerId="ADAL" clId="{17D28C0F-2972-48B9-9336-BD8A8FE7A80E}"/>
    <pc:docChg chg="undo custSel addSld delSld modSld sldOrd">
      <pc:chgData name="Pille Lõmps" userId="c4442632-9b69-4f16-bddd-4ab8d0aea0f9" providerId="ADAL" clId="{17D28C0F-2972-48B9-9336-BD8A8FE7A80E}" dt="2025-12-01T07:11:24.088" v="3377"/>
      <pc:docMkLst>
        <pc:docMk/>
      </pc:docMkLst>
      <pc:sldChg chg="modSp del mod">
        <pc:chgData name="Pille Lõmps" userId="c4442632-9b69-4f16-bddd-4ab8d0aea0f9" providerId="ADAL" clId="{17D28C0F-2972-48B9-9336-BD8A8FE7A80E}" dt="2025-11-25T09:31:43.933" v="911" actId="47"/>
        <pc:sldMkLst>
          <pc:docMk/>
          <pc:sldMk cId="2485171055" sldId="280"/>
        </pc:sldMkLst>
      </pc:sldChg>
      <pc:sldChg chg="del">
        <pc:chgData name="Pille Lõmps" userId="c4442632-9b69-4f16-bddd-4ab8d0aea0f9" providerId="ADAL" clId="{17D28C0F-2972-48B9-9336-BD8A8FE7A80E}" dt="2025-11-24T08:23:27.192" v="61" actId="47"/>
        <pc:sldMkLst>
          <pc:docMk/>
          <pc:sldMk cId="658266251" sldId="6612"/>
        </pc:sldMkLst>
      </pc:sldChg>
      <pc:sldChg chg="del">
        <pc:chgData name="Pille Lõmps" userId="c4442632-9b69-4f16-bddd-4ab8d0aea0f9" providerId="ADAL" clId="{17D28C0F-2972-48B9-9336-BD8A8FE7A80E}" dt="2025-11-24T08:23:41.157" v="62" actId="47"/>
        <pc:sldMkLst>
          <pc:docMk/>
          <pc:sldMk cId="1574451411" sldId="6617"/>
        </pc:sldMkLst>
      </pc:sldChg>
      <pc:sldChg chg="del">
        <pc:chgData name="Pille Lõmps" userId="c4442632-9b69-4f16-bddd-4ab8d0aea0f9" providerId="ADAL" clId="{17D28C0F-2972-48B9-9336-BD8A8FE7A80E}" dt="2025-11-24T08:23:22.354" v="59" actId="47"/>
        <pc:sldMkLst>
          <pc:docMk/>
          <pc:sldMk cId="3802726053" sldId="6622"/>
        </pc:sldMkLst>
      </pc:sldChg>
      <pc:sldChg chg="del">
        <pc:chgData name="Pille Lõmps" userId="c4442632-9b69-4f16-bddd-4ab8d0aea0f9" providerId="ADAL" clId="{17D28C0F-2972-48B9-9336-BD8A8FE7A80E}" dt="2025-11-24T08:23:21.638" v="58" actId="47"/>
        <pc:sldMkLst>
          <pc:docMk/>
          <pc:sldMk cId="1760984624" sldId="6623"/>
        </pc:sldMkLst>
      </pc:sldChg>
      <pc:sldChg chg="del">
        <pc:chgData name="Pille Lõmps" userId="c4442632-9b69-4f16-bddd-4ab8d0aea0f9" providerId="ADAL" clId="{17D28C0F-2972-48B9-9336-BD8A8FE7A80E}" dt="2025-11-24T08:23:21.232" v="57" actId="47"/>
        <pc:sldMkLst>
          <pc:docMk/>
          <pc:sldMk cId="2072168801" sldId="6630"/>
        </pc:sldMkLst>
      </pc:sldChg>
      <pc:sldChg chg="modSp mod ord">
        <pc:chgData name="Pille Lõmps" userId="c4442632-9b69-4f16-bddd-4ab8d0aea0f9" providerId="ADAL" clId="{17D28C0F-2972-48B9-9336-BD8A8FE7A80E}" dt="2025-11-27T11:28:07.445" v="3193" actId="20577"/>
        <pc:sldMkLst>
          <pc:docMk/>
          <pc:sldMk cId="336981011" sldId="6631"/>
        </pc:sldMkLst>
        <pc:spChg chg="mod">
          <ac:chgData name="Pille Lõmps" userId="c4442632-9b69-4f16-bddd-4ab8d0aea0f9" providerId="ADAL" clId="{17D28C0F-2972-48B9-9336-BD8A8FE7A80E}" dt="2025-11-27T11:28:07.445" v="3193" actId="20577"/>
          <ac:spMkLst>
            <pc:docMk/>
            <pc:sldMk cId="336981011" sldId="6631"/>
            <ac:spMk id="4" creationId="{E92F69C6-DC9A-B859-016D-D455AB90DEDF}"/>
          </ac:spMkLst>
        </pc:spChg>
      </pc:sldChg>
      <pc:sldChg chg="modSp mod ord">
        <pc:chgData name="Pille Lõmps" userId="c4442632-9b69-4f16-bddd-4ab8d0aea0f9" providerId="ADAL" clId="{17D28C0F-2972-48B9-9336-BD8A8FE7A80E}" dt="2025-11-27T11:25:31.200" v="2847"/>
        <pc:sldMkLst>
          <pc:docMk/>
          <pc:sldMk cId="3280478257" sldId="6632"/>
        </pc:sldMkLst>
        <pc:spChg chg="mod">
          <ac:chgData name="Pille Lõmps" userId="c4442632-9b69-4f16-bddd-4ab8d0aea0f9" providerId="ADAL" clId="{17D28C0F-2972-48B9-9336-BD8A8FE7A80E}" dt="2025-11-27T06:50:37.387" v="2405" actId="403"/>
          <ac:spMkLst>
            <pc:docMk/>
            <pc:sldMk cId="3280478257" sldId="6632"/>
            <ac:spMk id="4" creationId="{6F653982-E297-37DE-0A87-0C6CD8D89B26}"/>
          </ac:spMkLst>
        </pc:spChg>
      </pc:sldChg>
      <pc:sldChg chg="delSp modSp new del mod">
        <pc:chgData name="Pille Lõmps" userId="c4442632-9b69-4f16-bddd-4ab8d0aea0f9" providerId="ADAL" clId="{17D28C0F-2972-48B9-9336-BD8A8FE7A80E}" dt="2025-11-24T09:30:05.051" v="298" actId="47"/>
        <pc:sldMkLst>
          <pc:docMk/>
          <pc:sldMk cId="4074391852" sldId="6634"/>
        </pc:sldMkLst>
      </pc:sldChg>
      <pc:sldChg chg="delSp modSp new del mod">
        <pc:chgData name="Pille Lõmps" userId="c4442632-9b69-4f16-bddd-4ab8d0aea0f9" providerId="ADAL" clId="{17D28C0F-2972-48B9-9336-BD8A8FE7A80E}" dt="2025-11-24T09:30:01.999" v="296" actId="47"/>
        <pc:sldMkLst>
          <pc:docMk/>
          <pc:sldMk cId="1870466453" sldId="6635"/>
        </pc:sldMkLst>
      </pc:sldChg>
      <pc:sldChg chg="del">
        <pc:chgData name="Pille Lõmps" userId="c4442632-9b69-4f16-bddd-4ab8d0aea0f9" providerId="ADAL" clId="{17D28C0F-2972-48B9-9336-BD8A8FE7A80E}" dt="2025-11-24T08:23:23.386" v="60" actId="47"/>
        <pc:sldMkLst>
          <pc:docMk/>
          <pc:sldMk cId="2869417740" sldId="6635"/>
        </pc:sldMkLst>
      </pc:sldChg>
      <pc:sldChg chg="addSp delSp modSp new mod">
        <pc:chgData name="Pille Lõmps" userId="c4442632-9b69-4f16-bddd-4ab8d0aea0f9" providerId="ADAL" clId="{17D28C0F-2972-48B9-9336-BD8A8FE7A80E}" dt="2025-11-27T11:41:25.133" v="3376" actId="20577"/>
        <pc:sldMkLst>
          <pc:docMk/>
          <pc:sldMk cId="4150511053" sldId="6636"/>
        </pc:sldMkLst>
        <pc:spChg chg="mod">
          <ac:chgData name="Pille Lõmps" userId="c4442632-9b69-4f16-bddd-4ab8d0aea0f9" providerId="ADAL" clId="{17D28C0F-2972-48B9-9336-BD8A8FE7A80E}" dt="2025-11-24T09:29:21.980" v="250" actId="20577"/>
          <ac:spMkLst>
            <pc:docMk/>
            <pc:sldMk cId="4150511053" sldId="6636"/>
            <ac:spMk id="2" creationId="{22F114E7-83EE-04F5-37E9-A4E5F71F8A38}"/>
          </ac:spMkLst>
        </pc:spChg>
        <pc:spChg chg="mod">
          <ac:chgData name="Pille Lõmps" userId="c4442632-9b69-4f16-bddd-4ab8d0aea0f9" providerId="ADAL" clId="{17D28C0F-2972-48B9-9336-BD8A8FE7A80E}" dt="2025-11-27T11:41:25.133" v="3376" actId="20577"/>
          <ac:spMkLst>
            <pc:docMk/>
            <pc:sldMk cId="4150511053" sldId="6636"/>
            <ac:spMk id="4" creationId="{01617356-85B9-E10B-FD0A-96EDD13919EE}"/>
          </ac:spMkLst>
        </pc:spChg>
        <pc:spChg chg="add mod">
          <ac:chgData name="Pille Lõmps" userId="c4442632-9b69-4f16-bddd-4ab8d0aea0f9" providerId="ADAL" clId="{17D28C0F-2972-48B9-9336-BD8A8FE7A80E}" dt="2025-11-27T06:52:14.110" v="2413" actId="478"/>
          <ac:spMkLst>
            <pc:docMk/>
            <pc:sldMk cId="4150511053" sldId="6636"/>
            <ac:spMk id="6" creationId="{16D1242C-A41A-F921-E0B0-FF8E2F1555C0}"/>
          </ac:spMkLst>
        </pc:spChg>
      </pc:sldChg>
      <pc:sldChg chg="modSp new del mod">
        <pc:chgData name="Pille Lõmps" userId="c4442632-9b69-4f16-bddd-4ab8d0aea0f9" providerId="ADAL" clId="{17D28C0F-2972-48B9-9336-BD8A8FE7A80E}" dt="2025-11-24T09:29:54.087" v="294" actId="47"/>
        <pc:sldMkLst>
          <pc:docMk/>
          <pc:sldMk cId="2822923989" sldId="6637"/>
        </pc:sldMkLst>
      </pc:sldChg>
      <pc:sldChg chg="modSp new del mod ord">
        <pc:chgData name="Pille Lõmps" userId="c4442632-9b69-4f16-bddd-4ab8d0aea0f9" providerId="ADAL" clId="{17D28C0F-2972-48B9-9336-BD8A8FE7A80E}" dt="2025-11-25T12:59:06.672" v="1064" actId="47"/>
        <pc:sldMkLst>
          <pc:docMk/>
          <pc:sldMk cId="1653690497" sldId="6638"/>
        </pc:sldMkLst>
      </pc:sldChg>
      <pc:sldChg chg="modSp new mod">
        <pc:chgData name="Pille Lõmps" userId="c4442632-9b69-4f16-bddd-4ab8d0aea0f9" providerId="ADAL" clId="{17D28C0F-2972-48B9-9336-BD8A8FE7A80E}" dt="2025-11-24T10:19:19.764" v="868" actId="20577"/>
        <pc:sldMkLst>
          <pc:docMk/>
          <pc:sldMk cId="1997975334" sldId="6639"/>
        </pc:sldMkLst>
        <pc:spChg chg="mod">
          <ac:chgData name="Pille Lõmps" userId="c4442632-9b69-4f16-bddd-4ab8d0aea0f9" providerId="ADAL" clId="{17D28C0F-2972-48B9-9336-BD8A8FE7A80E}" dt="2025-11-24T10:19:19.764" v="868" actId="20577"/>
          <ac:spMkLst>
            <pc:docMk/>
            <pc:sldMk cId="1997975334" sldId="6639"/>
            <ac:spMk id="2" creationId="{16212AF7-3EB6-18C3-5D06-D11F155C9BF4}"/>
          </ac:spMkLst>
        </pc:spChg>
      </pc:sldChg>
      <pc:sldChg chg="modSp new del mod">
        <pc:chgData name="Pille Lõmps" userId="c4442632-9b69-4f16-bddd-4ab8d0aea0f9" providerId="ADAL" clId="{17D28C0F-2972-48B9-9336-BD8A8FE7A80E}" dt="2025-11-25T09:30:50.657" v="888" actId="47"/>
        <pc:sldMkLst>
          <pc:docMk/>
          <pc:sldMk cId="360553637" sldId="6640"/>
        </pc:sldMkLst>
      </pc:sldChg>
      <pc:sldChg chg="addSp delSp modSp new mod">
        <pc:chgData name="Pille Lõmps" userId="c4442632-9b69-4f16-bddd-4ab8d0aea0f9" providerId="ADAL" clId="{17D28C0F-2972-48B9-9336-BD8A8FE7A80E}" dt="2025-11-25T09:31:59.423" v="914" actId="403"/>
        <pc:sldMkLst>
          <pc:docMk/>
          <pc:sldMk cId="2469348998" sldId="6641"/>
        </pc:sldMkLst>
        <pc:spChg chg="mod">
          <ac:chgData name="Pille Lõmps" userId="c4442632-9b69-4f16-bddd-4ab8d0aea0f9" providerId="ADAL" clId="{17D28C0F-2972-48B9-9336-BD8A8FE7A80E}" dt="2025-11-24T10:07:22.678" v="418" actId="26606"/>
          <ac:spMkLst>
            <pc:docMk/>
            <pc:sldMk cId="2469348998" sldId="6641"/>
            <ac:spMk id="2" creationId="{DA03F248-8CA4-BDA8-D602-ED76D4D534AB}"/>
          </ac:spMkLst>
        </pc:spChg>
        <pc:spChg chg="add del mod">
          <ac:chgData name="Pille Lõmps" userId="c4442632-9b69-4f16-bddd-4ab8d0aea0f9" providerId="ADAL" clId="{17D28C0F-2972-48B9-9336-BD8A8FE7A80E}" dt="2025-11-24T10:08:47.977" v="458" actId="20577"/>
          <ac:spMkLst>
            <pc:docMk/>
            <pc:sldMk cId="2469348998" sldId="6641"/>
            <ac:spMk id="3" creationId="{7C5BAC3B-2E0C-9523-EE90-EF1A804A30F3}"/>
          </ac:spMkLst>
        </pc:spChg>
        <pc:spChg chg="add mod">
          <ac:chgData name="Pille Lõmps" userId="c4442632-9b69-4f16-bddd-4ab8d0aea0f9" providerId="ADAL" clId="{17D28C0F-2972-48B9-9336-BD8A8FE7A80E}" dt="2025-11-25T09:31:59.423" v="914" actId="403"/>
          <ac:spMkLst>
            <pc:docMk/>
            <pc:sldMk cId="2469348998" sldId="6641"/>
            <ac:spMk id="7" creationId="{11F52452-79A1-DCA7-16E8-968E1C58E195}"/>
          </ac:spMkLst>
        </pc:spChg>
      </pc:sldChg>
      <pc:sldChg chg="modSp new mod">
        <pc:chgData name="Pille Lõmps" userId="c4442632-9b69-4f16-bddd-4ab8d0aea0f9" providerId="ADAL" clId="{17D28C0F-2972-48B9-9336-BD8A8FE7A80E}" dt="2025-11-25T09:32:07.163" v="917" actId="403"/>
        <pc:sldMkLst>
          <pc:docMk/>
          <pc:sldMk cId="3825541687" sldId="6642"/>
        </pc:sldMkLst>
        <pc:spChg chg="mod">
          <ac:chgData name="Pille Lõmps" userId="c4442632-9b69-4f16-bddd-4ab8d0aea0f9" providerId="ADAL" clId="{17D28C0F-2972-48B9-9336-BD8A8FE7A80E}" dt="2025-11-24T09:30:49.540" v="380" actId="20577"/>
          <ac:spMkLst>
            <pc:docMk/>
            <pc:sldMk cId="3825541687" sldId="6642"/>
            <ac:spMk id="2" creationId="{AA422AD6-6CB1-94F1-498F-0A5454BAEF82}"/>
          </ac:spMkLst>
        </pc:spChg>
        <pc:spChg chg="mod">
          <ac:chgData name="Pille Lõmps" userId="c4442632-9b69-4f16-bddd-4ab8d0aea0f9" providerId="ADAL" clId="{17D28C0F-2972-48B9-9336-BD8A8FE7A80E}" dt="2025-11-25T09:32:07.163" v="917" actId="403"/>
          <ac:spMkLst>
            <pc:docMk/>
            <pc:sldMk cId="3825541687" sldId="6642"/>
            <ac:spMk id="4" creationId="{175161B5-CA09-6FE6-CD49-85560928D293}"/>
          </ac:spMkLst>
        </pc:spChg>
      </pc:sldChg>
      <pc:sldChg chg="addSp delSp modSp new mod">
        <pc:chgData name="Pille Lõmps" userId="c4442632-9b69-4f16-bddd-4ab8d0aea0f9" providerId="ADAL" clId="{17D28C0F-2972-48B9-9336-BD8A8FE7A80E}" dt="2025-11-27T06:50:50.154" v="2406" actId="403"/>
        <pc:sldMkLst>
          <pc:docMk/>
          <pc:sldMk cId="687223976" sldId="6643"/>
        </pc:sldMkLst>
        <pc:spChg chg="mod">
          <ac:chgData name="Pille Lõmps" userId="c4442632-9b69-4f16-bddd-4ab8d0aea0f9" providerId="ADAL" clId="{17D28C0F-2972-48B9-9336-BD8A8FE7A80E}" dt="2025-11-25T09:34:32.927" v="921" actId="26606"/>
          <ac:spMkLst>
            <pc:docMk/>
            <pc:sldMk cId="687223976" sldId="6643"/>
            <ac:spMk id="2" creationId="{F8DBC48A-DDA5-CB7A-A54B-5F63F63B5B1D}"/>
          </ac:spMkLst>
        </pc:spChg>
        <pc:spChg chg="add del">
          <ac:chgData name="Pille Lõmps" userId="c4442632-9b69-4f16-bddd-4ab8d0aea0f9" providerId="ADAL" clId="{17D28C0F-2972-48B9-9336-BD8A8FE7A80E}" dt="2025-11-25T09:34:32.927" v="921" actId="26606"/>
          <ac:spMkLst>
            <pc:docMk/>
            <pc:sldMk cId="687223976" sldId="6643"/>
            <ac:spMk id="3" creationId="{B7E2A4BA-D3A9-7FB1-C4D3-F549CA07555C}"/>
          </ac:spMkLst>
        </pc:spChg>
        <pc:spChg chg="add del mod">
          <ac:chgData name="Pille Lõmps" userId="c4442632-9b69-4f16-bddd-4ab8d0aea0f9" providerId="ADAL" clId="{17D28C0F-2972-48B9-9336-BD8A8FE7A80E}" dt="2025-11-27T06:50:50.154" v="2406" actId="403"/>
          <ac:spMkLst>
            <pc:docMk/>
            <pc:sldMk cId="687223976" sldId="6643"/>
            <ac:spMk id="4" creationId="{E3333514-FB92-2843-E7DF-0D17E0A09269}"/>
          </ac:spMkLst>
        </pc:spChg>
      </pc:sldChg>
      <pc:sldChg chg="modSp new mod">
        <pc:chgData name="Pille Lõmps" userId="c4442632-9b69-4f16-bddd-4ab8d0aea0f9" providerId="ADAL" clId="{17D28C0F-2972-48B9-9336-BD8A8FE7A80E}" dt="2025-11-25T09:30:56.554" v="896" actId="20577"/>
        <pc:sldMkLst>
          <pc:docMk/>
          <pc:sldMk cId="457635912" sldId="6644"/>
        </pc:sldMkLst>
        <pc:spChg chg="mod">
          <ac:chgData name="Pille Lõmps" userId="c4442632-9b69-4f16-bddd-4ab8d0aea0f9" providerId="ADAL" clId="{17D28C0F-2972-48B9-9336-BD8A8FE7A80E}" dt="2025-11-25T09:30:56.554" v="896" actId="20577"/>
          <ac:spMkLst>
            <pc:docMk/>
            <pc:sldMk cId="457635912" sldId="6644"/>
            <ac:spMk id="2" creationId="{02AA182E-957F-590A-24C4-A2288411E990}"/>
          </ac:spMkLst>
        </pc:spChg>
      </pc:sldChg>
      <pc:sldChg chg="addSp modSp new mod">
        <pc:chgData name="Pille Lõmps" userId="c4442632-9b69-4f16-bddd-4ab8d0aea0f9" providerId="ADAL" clId="{17D28C0F-2972-48B9-9336-BD8A8FE7A80E}" dt="2025-12-01T07:11:24.088" v="3377"/>
        <pc:sldMkLst>
          <pc:docMk/>
          <pc:sldMk cId="2306338960" sldId="6645"/>
        </pc:sldMkLst>
        <pc:spChg chg="mod">
          <ac:chgData name="Pille Lõmps" userId="c4442632-9b69-4f16-bddd-4ab8d0aea0f9" providerId="ADAL" clId="{17D28C0F-2972-48B9-9336-BD8A8FE7A80E}" dt="2025-11-25T09:31:13.659" v="898"/>
          <ac:spMkLst>
            <pc:docMk/>
            <pc:sldMk cId="2306338960" sldId="6645"/>
            <ac:spMk id="2" creationId="{B08A1FCB-82E4-3655-11CA-239FD6B0D0BD}"/>
          </ac:spMkLst>
        </pc:spChg>
        <pc:spChg chg="mod">
          <ac:chgData name="Pille Lõmps" userId="c4442632-9b69-4f16-bddd-4ab8d0aea0f9" providerId="ADAL" clId="{17D28C0F-2972-48B9-9336-BD8A8FE7A80E}" dt="2025-11-25T09:31:36.800" v="900" actId="14100"/>
          <ac:spMkLst>
            <pc:docMk/>
            <pc:sldMk cId="2306338960" sldId="6645"/>
            <ac:spMk id="3" creationId="{F5BA15CA-CA3D-4605-494D-0880F3A8904E}"/>
          </ac:spMkLst>
        </pc:spChg>
        <pc:spChg chg="mod">
          <ac:chgData name="Pille Lõmps" userId="c4442632-9b69-4f16-bddd-4ab8d0aea0f9" providerId="ADAL" clId="{17D28C0F-2972-48B9-9336-BD8A8FE7A80E}" dt="2025-11-25T09:31:42.106" v="910" actId="20577"/>
          <ac:spMkLst>
            <pc:docMk/>
            <pc:sldMk cId="2306338960" sldId="6645"/>
            <ac:spMk id="4" creationId="{FFB49BED-D06A-7E47-0AFE-8BF87137EF27}"/>
          </ac:spMkLst>
        </pc:spChg>
        <pc:picChg chg="add mod">
          <ac:chgData name="Pille Lõmps" userId="c4442632-9b69-4f16-bddd-4ab8d0aea0f9" providerId="ADAL" clId="{17D28C0F-2972-48B9-9336-BD8A8FE7A80E}" dt="2025-12-01T07:11:24.088" v="3377"/>
          <ac:picMkLst>
            <pc:docMk/>
            <pc:sldMk cId="2306338960" sldId="6645"/>
            <ac:picMk id="7" creationId="{CB5EAD5F-890F-D868-48AB-5E362DDC18DF}"/>
          </ac:picMkLst>
        </pc:picChg>
      </pc:sldChg>
      <pc:sldChg chg="addSp delSp modSp new del mod modClrScheme chgLayout">
        <pc:chgData name="Pille Lõmps" userId="c4442632-9b69-4f16-bddd-4ab8d0aea0f9" providerId="ADAL" clId="{17D28C0F-2972-48B9-9336-BD8A8FE7A80E}" dt="2025-11-25T09:41:25.210" v="1023" actId="47"/>
        <pc:sldMkLst>
          <pc:docMk/>
          <pc:sldMk cId="1008830532" sldId="6646"/>
        </pc:sldMkLst>
      </pc:sldChg>
      <pc:sldChg chg="modSp new mod">
        <pc:chgData name="Pille Lõmps" userId="c4442632-9b69-4f16-bddd-4ab8d0aea0f9" providerId="ADAL" clId="{17D28C0F-2972-48B9-9336-BD8A8FE7A80E}" dt="2025-11-27T06:50:58.659" v="2408" actId="403"/>
        <pc:sldMkLst>
          <pc:docMk/>
          <pc:sldMk cId="1535815784" sldId="6646"/>
        </pc:sldMkLst>
        <pc:spChg chg="mod">
          <ac:chgData name="Pille Lõmps" userId="c4442632-9b69-4f16-bddd-4ab8d0aea0f9" providerId="ADAL" clId="{17D28C0F-2972-48B9-9336-BD8A8FE7A80E}" dt="2025-11-25T09:42:10.616" v="1061" actId="20577"/>
          <ac:spMkLst>
            <pc:docMk/>
            <pc:sldMk cId="1535815784" sldId="6646"/>
            <ac:spMk id="2" creationId="{EF3EEDE1-EE99-943C-15A4-8DD92C43AC6D}"/>
          </ac:spMkLst>
        </pc:spChg>
        <pc:spChg chg="mod">
          <ac:chgData name="Pille Lõmps" userId="c4442632-9b69-4f16-bddd-4ab8d0aea0f9" providerId="ADAL" clId="{17D28C0F-2972-48B9-9336-BD8A8FE7A80E}" dt="2025-11-27T06:50:58.659" v="2408" actId="403"/>
          <ac:spMkLst>
            <pc:docMk/>
            <pc:sldMk cId="1535815784" sldId="6646"/>
            <ac:spMk id="4" creationId="{33AAC1BD-572F-2B83-C4B1-470B2F7CCB2E}"/>
          </ac:spMkLst>
        </pc:spChg>
      </pc:sldChg>
      <pc:sldChg chg="modSp mod">
        <pc:chgData name="Pille Lõmps" userId="c4442632-9b69-4f16-bddd-4ab8d0aea0f9" providerId="ADAL" clId="{17D28C0F-2972-48B9-9336-BD8A8FE7A80E}" dt="2025-11-26T07:37:07.260" v="1065" actId="14100"/>
        <pc:sldMkLst>
          <pc:docMk/>
          <pc:sldMk cId="3329634744" sldId="6647"/>
        </pc:sldMkLst>
      </pc:sldChg>
      <pc:sldChg chg="modSp new del mod">
        <pc:chgData name="Pille Lõmps" userId="c4442632-9b69-4f16-bddd-4ab8d0aea0f9" providerId="ADAL" clId="{17D28C0F-2972-48B9-9336-BD8A8FE7A80E}" dt="2025-11-27T06:57:51.101" v="2845" actId="47"/>
        <pc:sldMkLst>
          <pc:docMk/>
          <pc:sldMk cId="1671245018" sldId="6648"/>
        </pc:sldMkLst>
      </pc:sldChg>
      <pc:sldChg chg="delSp modSp new mod modNotesTx">
        <pc:chgData name="Pille Lõmps" userId="c4442632-9b69-4f16-bddd-4ab8d0aea0f9" providerId="ADAL" clId="{17D28C0F-2972-48B9-9336-BD8A8FE7A80E}" dt="2025-11-27T11:26:55.975" v="3056" actId="20577"/>
        <pc:sldMkLst>
          <pc:docMk/>
          <pc:sldMk cId="3055525475" sldId="6649"/>
        </pc:sldMkLst>
        <pc:spChg chg="mod">
          <ac:chgData name="Pille Lõmps" userId="c4442632-9b69-4f16-bddd-4ab8d0aea0f9" providerId="ADAL" clId="{17D28C0F-2972-48B9-9336-BD8A8FE7A80E}" dt="2025-11-27T06:40:50.822" v="1849" actId="20577"/>
          <ac:spMkLst>
            <pc:docMk/>
            <pc:sldMk cId="3055525475" sldId="6649"/>
            <ac:spMk id="2" creationId="{07C9B627-6F3C-5E7D-0B0C-DBED705B734E}"/>
          </ac:spMkLst>
        </pc:spChg>
        <pc:spChg chg="mod">
          <ac:chgData name="Pille Lõmps" userId="c4442632-9b69-4f16-bddd-4ab8d0aea0f9" providerId="ADAL" clId="{17D28C0F-2972-48B9-9336-BD8A8FE7A80E}" dt="2025-11-27T11:26:40.380" v="2974" actId="20577"/>
          <ac:spMkLst>
            <pc:docMk/>
            <pc:sldMk cId="3055525475" sldId="6649"/>
            <ac:spMk id="4" creationId="{92528902-742F-D912-4C32-1006DBFA0CCA}"/>
          </ac:spMkLst>
        </pc:spChg>
      </pc:sldChg>
    </pc:docChg>
  </pc:docChgLst>
  <pc:docChgLst>
    <pc:chgData name="Katri Seersant" userId="S::katri.seersant@haigekassa.ee::0a1ac1f8-f45c-4174-9703-385bba36942d" providerId="AD" clId="Web-{E31F5029-0045-342C-B6EA-78DB4D4A7DF4}"/>
    <pc:docChg chg="addSld modSld sldOrd">
      <pc:chgData name="Katri Seersant" userId="S::katri.seersant@haigekassa.ee::0a1ac1f8-f45c-4174-9703-385bba36942d" providerId="AD" clId="Web-{E31F5029-0045-342C-B6EA-78DB4D4A7DF4}" dt="2025-11-25T12:15:14.841" v="437" actId="20577"/>
      <pc:docMkLst>
        <pc:docMk/>
      </pc:docMkLst>
      <pc:sldChg chg="modSp">
        <pc:chgData name="Katri Seersant" userId="S::katri.seersant@haigekassa.ee::0a1ac1f8-f45c-4174-9703-385bba36942d" providerId="AD" clId="Web-{E31F5029-0045-342C-B6EA-78DB4D4A7DF4}" dt="2025-11-25T11:55:19.272" v="299" actId="20577"/>
        <pc:sldMkLst>
          <pc:docMk/>
          <pc:sldMk cId="336981011" sldId="6631"/>
        </pc:sldMkLst>
        <pc:spChg chg="mod">
          <ac:chgData name="Katri Seersant" userId="S::katri.seersant@haigekassa.ee::0a1ac1f8-f45c-4174-9703-385bba36942d" providerId="AD" clId="Web-{E31F5029-0045-342C-B6EA-78DB4D4A7DF4}" dt="2025-11-25T11:55:19.272" v="299" actId="20577"/>
          <ac:spMkLst>
            <pc:docMk/>
            <pc:sldMk cId="336981011" sldId="6631"/>
            <ac:spMk id="4" creationId="{E92F69C6-DC9A-B859-016D-D455AB90DEDF}"/>
          </ac:spMkLst>
        </pc:spChg>
      </pc:sldChg>
      <pc:sldChg chg="modSp">
        <pc:chgData name="Katri Seersant" userId="S::katri.seersant@haigekassa.ee::0a1ac1f8-f45c-4174-9703-385bba36942d" providerId="AD" clId="Web-{E31F5029-0045-342C-B6EA-78DB4D4A7DF4}" dt="2025-11-25T11:56:22.163" v="338" actId="20577"/>
        <pc:sldMkLst>
          <pc:docMk/>
          <pc:sldMk cId="3280478257" sldId="6632"/>
        </pc:sldMkLst>
        <pc:spChg chg="mod">
          <ac:chgData name="Katri Seersant" userId="S::katri.seersant@haigekassa.ee::0a1ac1f8-f45c-4174-9703-385bba36942d" providerId="AD" clId="Web-{E31F5029-0045-342C-B6EA-78DB4D4A7DF4}" dt="2025-11-25T11:56:22.163" v="338" actId="20577"/>
          <ac:spMkLst>
            <pc:docMk/>
            <pc:sldMk cId="3280478257" sldId="6632"/>
            <ac:spMk id="4" creationId="{6F653982-E297-37DE-0A87-0C6CD8D89B26}"/>
          </ac:spMkLst>
        </pc:spChg>
      </pc:sldChg>
      <pc:sldChg chg="modSp">
        <pc:chgData name="Katri Seersant" userId="S::katri.seersant@haigekassa.ee::0a1ac1f8-f45c-4174-9703-385bba36942d" providerId="AD" clId="Web-{E31F5029-0045-342C-B6EA-78DB4D4A7DF4}" dt="2025-11-25T11:47:45.649" v="219" actId="20577"/>
        <pc:sldMkLst>
          <pc:docMk/>
          <pc:sldMk cId="4150511053" sldId="6636"/>
        </pc:sldMkLst>
        <pc:spChg chg="mod">
          <ac:chgData name="Katri Seersant" userId="S::katri.seersant@haigekassa.ee::0a1ac1f8-f45c-4174-9703-385bba36942d" providerId="AD" clId="Web-{E31F5029-0045-342C-B6EA-78DB4D4A7DF4}" dt="2025-11-25T11:47:45.649" v="219" actId="20577"/>
          <ac:spMkLst>
            <pc:docMk/>
            <pc:sldMk cId="4150511053" sldId="6636"/>
            <ac:spMk id="4" creationId="{01617356-85B9-E10B-FD0A-96EDD13919EE}"/>
          </ac:spMkLst>
        </pc:spChg>
      </pc:sldChg>
      <pc:sldChg chg="ord">
        <pc:chgData name="Katri Seersant" userId="S::katri.seersant@haigekassa.ee::0a1ac1f8-f45c-4174-9703-385bba36942d" providerId="AD" clId="Web-{E31F5029-0045-342C-B6EA-78DB4D4A7DF4}" dt="2025-11-25T11:44:16.768" v="216"/>
        <pc:sldMkLst>
          <pc:docMk/>
          <pc:sldMk cId="1653690497" sldId="6638"/>
        </pc:sldMkLst>
      </pc:sldChg>
      <pc:sldChg chg="modSp">
        <pc:chgData name="Katri Seersant" userId="S::katri.seersant@haigekassa.ee::0a1ac1f8-f45c-4174-9703-385bba36942d" providerId="AD" clId="Web-{E31F5029-0045-342C-B6EA-78DB4D4A7DF4}" dt="2025-11-25T11:53:30.997" v="243" actId="20577"/>
        <pc:sldMkLst>
          <pc:docMk/>
          <pc:sldMk cId="1535815784" sldId="6646"/>
        </pc:sldMkLst>
        <pc:spChg chg="mod">
          <ac:chgData name="Katri Seersant" userId="S::katri.seersant@haigekassa.ee::0a1ac1f8-f45c-4174-9703-385bba36942d" providerId="AD" clId="Web-{E31F5029-0045-342C-B6EA-78DB4D4A7DF4}" dt="2025-11-25T11:53:30.997" v="243" actId="20577"/>
          <ac:spMkLst>
            <pc:docMk/>
            <pc:sldMk cId="1535815784" sldId="6646"/>
            <ac:spMk id="4" creationId="{33AAC1BD-572F-2B83-C4B1-470B2F7CCB2E}"/>
          </ac:spMkLst>
        </pc:spChg>
      </pc:sldChg>
      <pc:sldChg chg="modSp new">
        <pc:chgData name="Katri Seersant" userId="S::katri.seersant@haigekassa.ee::0a1ac1f8-f45c-4174-9703-385bba36942d" providerId="AD" clId="Web-{E31F5029-0045-342C-B6EA-78DB4D4A7DF4}" dt="2025-11-25T12:15:14.841" v="437" actId="20577"/>
        <pc:sldMkLst>
          <pc:docMk/>
          <pc:sldMk cId="3329634744" sldId="6647"/>
        </pc:sldMkLst>
      </pc:sldChg>
    </pc:docChg>
  </pc:docChgLst>
  <pc:docChgLst>
    <pc:chgData name="Katri Seersant" userId="S::katri.seersant@haigekassa.ee::0a1ac1f8-f45c-4174-9703-385bba36942d" providerId="AD" clId="Web-{E5AAF03F-C029-451B-799C-E22F685548C6}"/>
    <pc:docChg chg="delSld modSld">
      <pc:chgData name="Katri Seersant" userId="S::katri.seersant@haigekassa.ee::0a1ac1f8-f45c-4174-9703-385bba36942d" providerId="AD" clId="Web-{E5AAF03F-C029-451B-799C-E22F685548C6}" dt="2025-11-26T10:49:51.241" v="543" actId="20577"/>
      <pc:docMkLst>
        <pc:docMk/>
      </pc:docMkLst>
      <pc:sldChg chg="modSp">
        <pc:chgData name="Katri Seersant" userId="S::katri.seersant@haigekassa.ee::0a1ac1f8-f45c-4174-9703-385bba36942d" providerId="AD" clId="Web-{E5AAF03F-C029-451B-799C-E22F685548C6}" dt="2025-11-26T10:42:04.820" v="541" actId="20577"/>
        <pc:sldMkLst>
          <pc:docMk/>
          <pc:sldMk cId="4184161537" sldId="6608"/>
        </pc:sldMkLst>
        <pc:spChg chg="mod">
          <ac:chgData name="Katri Seersant" userId="S::katri.seersant@haigekassa.ee::0a1ac1f8-f45c-4174-9703-385bba36942d" providerId="AD" clId="Web-{E5AAF03F-C029-451B-799C-E22F685548C6}" dt="2025-11-26T10:42:04.820" v="541" actId="20577"/>
          <ac:spMkLst>
            <pc:docMk/>
            <pc:sldMk cId="4184161537" sldId="6608"/>
            <ac:spMk id="4" creationId="{B7FF8ED4-22E0-59F4-4D69-B5CA4D370E93}"/>
          </ac:spMkLst>
        </pc:spChg>
      </pc:sldChg>
      <pc:sldChg chg="modSp">
        <pc:chgData name="Katri Seersant" userId="S::katri.seersant@haigekassa.ee::0a1ac1f8-f45c-4174-9703-385bba36942d" providerId="AD" clId="Web-{E5AAF03F-C029-451B-799C-E22F685548C6}" dt="2025-11-26T10:40:29.476" v="464" actId="20577"/>
        <pc:sldMkLst>
          <pc:docMk/>
          <pc:sldMk cId="3280478257" sldId="6632"/>
        </pc:sldMkLst>
        <pc:spChg chg="mod">
          <ac:chgData name="Katri Seersant" userId="S::katri.seersant@haigekassa.ee::0a1ac1f8-f45c-4174-9703-385bba36942d" providerId="AD" clId="Web-{E5AAF03F-C029-451B-799C-E22F685548C6}" dt="2025-11-26T10:40:29.476" v="464" actId="20577"/>
          <ac:spMkLst>
            <pc:docMk/>
            <pc:sldMk cId="3280478257" sldId="6632"/>
            <ac:spMk id="4" creationId="{6F653982-E297-37DE-0A87-0C6CD8D89B26}"/>
          </ac:spMkLst>
        </pc:spChg>
      </pc:sldChg>
      <pc:sldChg chg="modSp">
        <pc:chgData name="Katri Seersant" userId="S::katri.seersant@haigekassa.ee::0a1ac1f8-f45c-4174-9703-385bba36942d" providerId="AD" clId="Web-{E5AAF03F-C029-451B-799C-E22F685548C6}" dt="2025-11-26T10:49:51.241" v="543" actId="20577"/>
        <pc:sldMkLst>
          <pc:docMk/>
          <pc:sldMk cId="4150511053" sldId="6636"/>
        </pc:sldMkLst>
        <pc:spChg chg="mod">
          <ac:chgData name="Katri Seersant" userId="S::katri.seersant@haigekassa.ee::0a1ac1f8-f45c-4174-9703-385bba36942d" providerId="AD" clId="Web-{E5AAF03F-C029-451B-799C-E22F685548C6}" dt="2025-11-26T10:49:51.241" v="543" actId="20577"/>
          <ac:spMkLst>
            <pc:docMk/>
            <pc:sldMk cId="4150511053" sldId="6636"/>
            <ac:spMk id="4" creationId="{01617356-85B9-E10B-FD0A-96EDD13919EE}"/>
          </ac:spMkLst>
        </pc:spChg>
      </pc:sldChg>
      <pc:sldChg chg="modSp">
        <pc:chgData name="Katri Seersant" userId="S::katri.seersant@haigekassa.ee::0a1ac1f8-f45c-4174-9703-385bba36942d" providerId="AD" clId="Web-{E5AAF03F-C029-451B-799C-E22F685548C6}" dt="2025-11-26T10:41:24.445" v="519" actId="20577"/>
        <pc:sldMkLst>
          <pc:docMk/>
          <pc:sldMk cId="2469348998" sldId="6641"/>
        </pc:sldMkLst>
        <pc:spChg chg="mod">
          <ac:chgData name="Katri Seersant" userId="S::katri.seersant@haigekassa.ee::0a1ac1f8-f45c-4174-9703-385bba36942d" providerId="AD" clId="Web-{E5AAF03F-C029-451B-799C-E22F685548C6}" dt="2025-11-26T10:41:24.445" v="519" actId="20577"/>
          <ac:spMkLst>
            <pc:docMk/>
            <pc:sldMk cId="2469348998" sldId="6641"/>
            <ac:spMk id="3" creationId="{7C5BAC3B-2E0C-9523-EE90-EF1A804A30F3}"/>
          </ac:spMkLst>
        </pc:spChg>
      </pc:sldChg>
      <pc:sldChg chg="modSp">
        <pc:chgData name="Katri Seersant" userId="S::katri.seersant@haigekassa.ee::0a1ac1f8-f45c-4174-9703-385bba36942d" providerId="AD" clId="Web-{E5AAF03F-C029-451B-799C-E22F685548C6}" dt="2025-11-26T10:41:56.507" v="538" actId="20577"/>
        <pc:sldMkLst>
          <pc:docMk/>
          <pc:sldMk cId="1535815784" sldId="6646"/>
        </pc:sldMkLst>
        <pc:spChg chg="mod">
          <ac:chgData name="Katri Seersant" userId="S::katri.seersant@haigekassa.ee::0a1ac1f8-f45c-4174-9703-385bba36942d" providerId="AD" clId="Web-{E5AAF03F-C029-451B-799C-E22F685548C6}" dt="2025-11-26T10:41:56.507" v="538" actId="20577"/>
          <ac:spMkLst>
            <pc:docMk/>
            <pc:sldMk cId="1535815784" sldId="6646"/>
            <ac:spMk id="4" creationId="{33AAC1BD-572F-2B83-C4B1-470B2F7CCB2E}"/>
          </ac:spMkLst>
        </pc:spChg>
      </pc:sldChg>
      <pc:sldChg chg="del">
        <pc:chgData name="Katri Seersant" userId="S::katri.seersant@haigekassa.ee::0a1ac1f8-f45c-4174-9703-385bba36942d" providerId="AD" clId="Web-{E5AAF03F-C029-451B-799C-E22F685548C6}" dt="2025-11-26T10:39:38.320" v="461"/>
        <pc:sldMkLst>
          <pc:docMk/>
          <pc:sldMk cId="3329634744" sldId="6647"/>
        </pc:sldMkLst>
      </pc:sldChg>
      <pc:sldChg chg="modSp">
        <pc:chgData name="Katri Seersant" userId="S::katri.seersant@haigekassa.ee::0a1ac1f8-f45c-4174-9703-385bba36942d" providerId="AD" clId="Web-{E5AAF03F-C029-451B-799C-E22F685548C6}" dt="2025-11-26T10:39:33.898" v="460" actId="20577"/>
        <pc:sldMkLst>
          <pc:docMk/>
          <pc:sldMk cId="1671245018" sldId="66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01.12.2025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01.12.2025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Kokkulepped mitu korda teenust osutatakse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Kordade arv otsustatakse patsiendi vajadusest (raviplaanis märgitu alusel)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Suunata tuleb Tervisekassa THS partneri juurde muidu on teenused tasulised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Suunatakse kindlasti ambulatoorsele teenusele, mitte teenuse koodile või </a:t>
            </a:r>
            <a:r>
              <a:rPr lang="et-EE" dirty="0" err="1"/>
              <a:t>uuringile</a:t>
            </a:r>
            <a:r>
              <a:rPr lang="et-EE" dirty="0"/>
              <a:t>/protseduurile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200" dirty="0">
                <a:ea typeface="+mn-lt"/>
                <a:cs typeface="+mn-lt"/>
              </a:rPr>
              <a:t>Kui patsient on aja broneerinud enne saatekirja kehtivuse lõppu kuid ootab nt 2 kuud oma aega ja vastuvõtt ise toimub siis kui saatekirjal märgitud kehtivusaeg lõppenud, saate teenust osutada.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200" dirty="0">
                <a:ea typeface="+mn-lt"/>
                <a:cs typeface="+mn-lt"/>
              </a:rPr>
              <a:t>Uut saatekirja sama ravijuhu raames ei pea küsima või väljastama</a:t>
            </a:r>
            <a:endParaRPr lang="et-EE" sz="12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75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252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566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410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  <p:sldLayoutId id="214748372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  <p:sldLayoutId id="2147483723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isekassa.ee/sites/default/files/trykised/tf_infomaterjal.pdf" TargetMode="External"/><Relationship Id="rId2" Type="http://schemas.openxmlformats.org/officeDocument/2006/relationships/hyperlink" Target="https://www.tervisekassa.ee/tervishoiuspetsialis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rvisekassa.ee/inimesele/arsti-ja-oendusabi/tervisekassa-lepingupartneri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13062024006?leiaKehtiv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8A1FCB-82E4-3655-11CA-239FD6B0D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804966"/>
            <a:ext cx="10585450" cy="2371931"/>
          </a:xfrm>
        </p:spPr>
        <p:txBody>
          <a:bodyPr/>
          <a:lstStyle/>
          <a:p>
            <a:r>
              <a:rPr lang="et-EE" dirty="0"/>
              <a:t>Iseseisvad tervishoiu spetsialistid (THS)</a:t>
            </a:r>
            <a:endParaRPr lang="et-EE" dirty="0">
              <a:cs typeface="Arial"/>
            </a:endParaRPr>
          </a:p>
          <a:p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A15CA-CA3D-4605-494D-0880F3A89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4484793"/>
            <a:ext cx="10585450" cy="1001607"/>
          </a:xfrm>
        </p:spPr>
        <p:txBody>
          <a:bodyPr/>
          <a:lstStyle/>
          <a:p>
            <a:r>
              <a:rPr lang="et-EE" dirty="0"/>
              <a:t>Pille Lõmps</a:t>
            </a:r>
          </a:p>
          <a:p>
            <a:r>
              <a:rPr lang="et-EE" dirty="0"/>
              <a:t>Tervisekassa tervishoiuteenuste arendamise portfelli peaspetsialist</a:t>
            </a:r>
          </a:p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49BED-D06A-7E47-0AFE-8BF87137E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27.11.2025</a:t>
            </a: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CB5EAD5F-890F-D868-48AB-5E362DDC18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633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1"/>
    </mc:Choice>
    <mc:Fallback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3EEDE1-EE99-943C-15A4-8DD92C43A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Kliinilise psühholoogi teenused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9A06C-7C88-3A26-CE56-041103834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AC1BD-572F-2B83-C4B1-470B2F7CCB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0" tIns="0" rIns="0" bIns="0" anchor="t"/>
          <a:lstStyle/>
          <a:p>
            <a:r>
              <a:rPr lang="et-EE" sz="2000" dirty="0"/>
              <a:t>Kliinilise psühholoogi vastuvõtt (TTL kood 7607)</a:t>
            </a:r>
          </a:p>
          <a:p>
            <a:r>
              <a:rPr lang="et-EE" sz="2000" dirty="0"/>
              <a:t>Kliinilise psühholoogi </a:t>
            </a:r>
            <a:r>
              <a:rPr lang="et-EE" sz="2000" dirty="0" err="1"/>
              <a:t>kaugvastuvõtt</a:t>
            </a:r>
            <a:r>
              <a:rPr lang="et-EE" sz="2000" dirty="0"/>
              <a:t> (TTL kood 7633)</a:t>
            </a:r>
          </a:p>
          <a:p>
            <a:r>
              <a:rPr lang="et-EE" sz="2000" dirty="0"/>
              <a:t>Kliinilise psühholoogi videovastuvõtt (TTL kood 7637)</a:t>
            </a:r>
          </a:p>
          <a:p>
            <a:r>
              <a:rPr lang="et-EE" sz="2000" dirty="0"/>
              <a:t>Psühholoog-nõustaja vastuvõtt eriarsti suunamisel (TTL kood 7638)</a:t>
            </a:r>
          </a:p>
          <a:p>
            <a:r>
              <a:rPr lang="et-EE" sz="2000" dirty="0"/>
              <a:t>Psühholoog-nõustaja </a:t>
            </a:r>
            <a:r>
              <a:rPr lang="et-EE" sz="2000" dirty="0" err="1"/>
              <a:t>kaugvastuvõtt</a:t>
            </a:r>
            <a:r>
              <a:rPr lang="et-EE" sz="2000" dirty="0"/>
              <a:t> eriarsti suunamisel (TTL kood 7639)</a:t>
            </a:r>
          </a:p>
          <a:p>
            <a:r>
              <a:rPr lang="et-EE" sz="2000" dirty="0"/>
              <a:t>Psühholoog-nõustaja videovastuvõtt eriarsti suunamisel  (TTL kood 7640)</a:t>
            </a:r>
          </a:p>
          <a:p>
            <a:r>
              <a:rPr lang="et-EE" sz="2000" dirty="0"/>
              <a:t>Oskuste õppe seanss ühele haigele dialektilise käitumisteraapia grupis (grupis kuus kuni kümme patsienti) (TTL </a:t>
            </a:r>
            <a:r>
              <a:rPr lang="et-EE" sz="2000" dirty="0">
                <a:solidFill>
                  <a:schemeClr val="tx1"/>
                </a:solidFill>
              </a:rPr>
              <a:t>kood 7642</a:t>
            </a:r>
            <a:r>
              <a:rPr lang="et-EE" sz="1800" dirty="0">
                <a:solidFill>
                  <a:schemeClr val="tx1"/>
                </a:solidFill>
              </a:rPr>
              <a:t>) TTL-s alates 1.01.2026.</a:t>
            </a:r>
            <a:endParaRPr lang="et-EE" sz="1800" dirty="0">
              <a:solidFill>
                <a:schemeClr val="tx1"/>
              </a:solidFill>
              <a:cs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58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6332FB4-38B1-43AC-D8B0-480AD467E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70731"/>
            <a:ext cx="6339205" cy="1994392"/>
          </a:xfrm>
        </p:spPr>
        <p:txBody>
          <a:bodyPr/>
          <a:lstStyle/>
          <a:p>
            <a:r>
              <a:rPr lang="et-EE" sz="3600" dirty="0"/>
              <a:t>Kuidas saada füsioterapeudi, kliinilise psühholoogi või logopeedi vastuvõtule?</a:t>
            </a:r>
            <a:endParaRPr lang="en-US" sz="3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D23C92-D0DD-0994-3462-33948BEF0C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2481562"/>
            <a:ext cx="10585450" cy="276999"/>
          </a:xfrm>
        </p:spPr>
        <p:txBody>
          <a:bodyPr/>
          <a:lstStyle/>
          <a:p>
            <a:r>
              <a:rPr lang="et-EE" dirty="0"/>
              <a:t>Kuidas?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F8ED4-22E0-59F4-4D69-B5CA4D370E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3428999"/>
            <a:ext cx="6562725" cy="2808287"/>
          </a:xfrm>
        </p:spPr>
        <p:txBody>
          <a:bodyPr lIns="0" tIns="0" rIns="0" bIns="0" anchor="t"/>
          <a:lstStyle/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24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Tervisekassa kodulehel-</a:t>
            </a:r>
            <a:r>
              <a:rPr lang="en-US" sz="2400" dirty="0">
                <a:hlinkClick r:id="rId2"/>
              </a:rPr>
              <a:t>https://www.tervisekassa.ee/tervishoiuspetsialist</a:t>
            </a:r>
            <a:r>
              <a:rPr lang="et-EE" sz="2400" dirty="0"/>
              <a:t> </a:t>
            </a:r>
            <a:endParaRPr lang="et-EE" sz="2400" u="sng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t-EE" sz="2400" u="sng" dirty="0">
                <a:solidFill>
                  <a:srgbClr val="FFFFFF"/>
                </a:solidFill>
                <a:hlinkClick r:id="rId3"/>
              </a:rPr>
              <a:t>Patsiendi infoleht</a:t>
            </a:r>
            <a:endParaRPr lang="et-EE" sz="2400" u="sng">
              <a:solidFill>
                <a:srgbClr val="FFFFFF"/>
              </a:solidFill>
              <a:cs typeface="Arial"/>
            </a:endParaRPr>
          </a:p>
          <a:p>
            <a:pPr marL="0" indent="0">
              <a:buNone/>
            </a:pPr>
            <a:endParaRPr lang="et-EE" sz="1800" dirty="0"/>
          </a:p>
          <a:p>
            <a:endParaRPr lang="et-EE" sz="1800" dirty="0"/>
          </a:p>
          <a:p>
            <a:pPr lvl="1"/>
            <a:endParaRPr lang="et-EE" sz="18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9702E-94C6-3923-07D7-E22098E6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139" y="0"/>
            <a:ext cx="476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2AA70A-99C4-8BDE-A8F4-12418F91C5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885446"/>
            <a:ext cx="10585450" cy="747897"/>
          </a:xfrm>
        </p:spPr>
        <p:txBody>
          <a:bodyPr/>
          <a:lstStyle/>
          <a:p>
            <a:r>
              <a:rPr lang="et-EE" dirty="0"/>
              <a:t>Kuidas leida teenuseosutaja?</a:t>
            </a:r>
          </a:p>
        </p:txBody>
      </p:sp>
    </p:spTree>
    <p:extLst>
      <p:ext uri="{BB962C8B-B14F-4D97-AF65-F5344CB8AC3E}">
        <p14:creationId xmlns:p14="http://schemas.microsoft.com/office/powerpoint/2010/main" val="6260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5F981-3723-29F9-4758-968E90C92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Tervisekassa lepingupartnerid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22CD-EEC2-9438-15EE-6613AFBE6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671195"/>
            <a:ext cx="5409103" cy="276999"/>
          </a:xfrm>
        </p:spPr>
        <p:txBody>
          <a:bodyPr/>
          <a:lstStyle/>
          <a:p>
            <a:r>
              <a:rPr lang="et-EE" dirty="0"/>
              <a:t>Koduleht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1409A-BF92-CD3A-1CBF-35E05E9F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78" y="1507110"/>
            <a:ext cx="5892006" cy="475514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17B7DF-5E32-D74E-762B-A7FCAC4F83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726575"/>
            <a:ext cx="5159721" cy="35107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t-EE" sz="2000" i="0" dirty="0">
                <a:solidFill>
                  <a:schemeClr val="tx1"/>
                </a:solidFill>
                <a:effectLst/>
              </a:rPr>
              <a:t>Tervisekassa lepingupartnerid on mugavalt leitavad kodulehelt: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3200" dirty="0">
                <a:hlinkClick r:id="rId4"/>
              </a:rPr>
              <a:t>https://www.tervisekassa.ee/inimesele/arsti-ja-oendusabi/tervisekassa-lepingupartnerid</a:t>
            </a:r>
            <a:endParaRPr lang="et-EE" sz="3200" dirty="0"/>
          </a:p>
          <a:p>
            <a:pPr marL="0" indent="0">
              <a:spcBef>
                <a:spcPts val="0"/>
              </a:spcBef>
              <a:buNone/>
            </a:pPr>
            <a:endParaRPr lang="et-EE" sz="2000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760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F114E7-83EE-04F5-37E9-A4E5F71F8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Iseseisev füsioteraapia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17356-85B9-E10B-FD0A-96EDD1391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0" tIns="0" rIns="0" bIns="0" anchor="t"/>
          <a:lstStyle/>
          <a:p>
            <a:r>
              <a:rPr lang="et-EE" sz="1800" dirty="0">
                <a:solidFill>
                  <a:schemeClr val="tx1"/>
                </a:solidFill>
                <a:cs typeface="Arial"/>
              </a:rPr>
              <a:t>2026a. on plaanis füsioteraapia ja logopeedia teenuste ülevaatamine</a:t>
            </a:r>
          </a:p>
          <a:p>
            <a:pPr lvl="1"/>
            <a:r>
              <a:rPr lang="et-EE" sz="1800" dirty="0" err="1">
                <a:solidFill>
                  <a:schemeClr val="tx1"/>
                </a:solidFill>
                <a:cs typeface="Arial"/>
              </a:rPr>
              <a:t>epikriisi</a:t>
            </a:r>
            <a:r>
              <a:rPr lang="et-EE" sz="1800" dirty="0">
                <a:solidFill>
                  <a:schemeClr val="tx1"/>
                </a:solidFill>
                <a:cs typeface="Arial"/>
              </a:rPr>
              <a:t> struktuur</a:t>
            </a:r>
          </a:p>
          <a:p>
            <a:pPr lvl="1"/>
            <a:r>
              <a:rPr lang="et-EE" sz="1800" dirty="0">
                <a:solidFill>
                  <a:schemeClr val="tx1"/>
                </a:solidFill>
                <a:cs typeface="Arial"/>
              </a:rPr>
              <a:t>vahehindamine</a:t>
            </a:r>
          </a:p>
          <a:p>
            <a:pPr lvl="1"/>
            <a:r>
              <a:rPr lang="et-EE" sz="1800">
                <a:solidFill>
                  <a:schemeClr val="tx1"/>
                </a:solidFill>
                <a:cs typeface="Arial"/>
              </a:rPr>
              <a:t>lepingu partneriks saamine</a:t>
            </a:r>
            <a:endParaRPr lang="et-EE" sz="1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D1242C-A41A-F921-E0B0-FF8E2F155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051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D930A-E431-9B04-41D5-01CFEB1DD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268287"/>
            <a:ext cx="10585450" cy="1319336"/>
          </a:xfrm>
        </p:spPr>
        <p:txBody>
          <a:bodyPr/>
          <a:lstStyle/>
          <a:p>
            <a:r>
              <a:rPr lang="et-EE" dirty="0">
                <a:solidFill>
                  <a:srgbClr val="21304F"/>
                </a:solidFill>
              </a:rPr>
              <a:t>Küsimused &amp; arutelu</a:t>
            </a:r>
          </a:p>
          <a:p>
            <a:r>
              <a:rPr lang="et-EE" sz="3200" dirty="0">
                <a:solidFill>
                  <a:srgbClr val="21304F"/>
                </a:solidFill>
              </a:rPr>
              <a:t>pille.lomps@tervisekassa.ee</a:t>
            </a:r>
          </a:p>
        </p:txBody>
      </p:sp>
    </p:spTree>
    <p:extLst>
      <p:ext uri="{BB962C8B-B14F-4D97-AF65-F5344CB8AC3E}">
        <p14:creationId xmlns:p14="http://schemas.microsoft.com/office/powerpoint/2010/main" val="8598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A182E-957F-590A-24C4-A2288411E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885446"/>
            <a:ext cx="10585450" cy="747897"/>
          </a:xfrm>
        </p:spPr>
        <p:txBody>
          <a:bodyPr/>
          <a:lstStyle/>
          <a:p>
            <a:r>
              <a:rPr lang="et-EE" dirty="0"/>
              <a:t>Rahastus</a:t>
            </a:r>
          </a:p>
        </p:txBody>
      </p:sp>
    </p:spTree>
    <p:extLst>
      <p:ext uri="{BB962C8B-B14F-4D97-AF65-F5344CB8AC3E}">
        <p14:creationId xmlns:p14="http://schemas.microsoft.com/office/powerpoint/2010/main" val="45763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765CF-20EE-D657-894D-4F7257A6F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620713"/>
            <a:ext cx="10585450" cy="886397"/>
          </a:xfrm>
        </p:spPr>
        <p:txBody>
          <a:bodyPr/>
          <a:lstStyle/>
          <a:p>
            <a:r>
              <a:rPr lang="et-EE" dirty="0"/>
              <a:t>Millal võtab Tervisekassa tasu maksmise kohustuse üle?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B438C-B55C-56E2-0456-C9D29825F6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Rahastus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53982-E297-37DE-0A87-0C6CD8D89B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0" tIns="0" rIns="0" bIns="0" anchor="t"/>
          <a:lstStyle/>
          <a:p>
            <a:r>
              <a:rPr lang="et-EE" sz="2000" dirty="0">
                <a:solidFill>
                  <a:schemeClr val="tx1"/>
                </a:solidFill>
              </a:rPr>
              <a:t>Tervisekassa võtab tasu maksmise kohtuse üle, kui:</a:t>
            </a:r>
          </a:p>
          <a:p>
            <a:pPr lvl="1">
              <a:lnSpc>
                <a:spcPct val="150000"/>
              </a:lnSpc>
            </a:pPr>
            <a:r>
              <a:rPr lang="et-EE" sz="2000" dirty="0">
                <a:solidFill>
                  <a:schemeClr val="tx1"/>
                </a:solidFill>
              </a:rPr>
              <a:t>teenust osutatakse ravikindlustatule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t-EE" sz="2000" dirty="0">
                <a:solidFill>
                  <a:schemeClr val="tx1"/>
                </a:solidFill>
              </a:rPr>
              <a:t>esineb meditsiiniline näidustuses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t-EE" sz="2000" dirty="0">
                <a:solidFill>
                  <a:schemeClr val="tx1"/>
                </a:solidFill>
              </a:rPr>
              <a:t>patsiendile on väljastatud saatekiri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t-EE" sz="2000" dirty="0">
                <a:solidFill>
                  <a:schemeClr val="tx1"/>
                </a:solidFill>
              </a:rPr>
              <a:t>teenust osutab Tervisekassa lepingupartner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t-EE" sz="2000" dirty="0">
                <a:solidFill>
                  <a:schemeClr val="tx1"/>
                </a:solidFill>
              </a:rPr>
              <a:t>osutatav teenus on </a:t>
            </a:r>
            <a:r>
              <a:rPr lang="et-EE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Tervisekassa tervishoiuteenuste loetelus</a:t>
            </a:r>
            <a:r>
              <a:rPr lang="et-EE" sz="2400" dirty="0">
                <a:solidFill>
                  <a:schemeClr val="accent1"/>
                </a:solidFill>
              </a:rPr>
              <a:t> </a:t>
            </a:r>
            <a:r>
              <a:rPr lang="et-EE" sz="2000" dirty="0">
                <a:solidFill>
                  <a:schemeClr val="accent1"/>
                </a:solidFill>
              </a:rPr>
              <a:t>ja osutatud vastavalt rakendustingimustele</a:t>
            </a:r>
            <a:endParaRPr lang="et-EE" sz="2000" dirty="0">
              <a:solidFill>
                <a:schemeClr val="accent1"/>
              </a:solidFill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t-EE" sz="2000" dirty="0">
                <a:solidFill>
                  <a:schemeClr val="tx1"/>
                </a:solidFill>
                <a:cs typeface="Arial"/>
              </a:rPr>
              <a:t>kokku lepitud lepingus.</a:t>
            </a:r>
          </a:p>
          <a:p>
            <a:endParaRPr lang="et-E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47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0A646-8B5A-CE6A-470C-AC6C27C40E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063912"/>
            <a:ext cx="10585450" cy="443198"/>
          </a:xfrm>
        </p:spPr>
        <p:txBody>
          <a:bodyPr/>
          <a:lstStyle/>
          <a:p>
            <a:r>
              <a:rPr lang="et-EE"/>
              <a:t>Teenusele pääsemine</a:t>
            </a:r>
            <a:endParaRPr lang="et-EE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297E-6AA8-11FB-F2C6-3323C06C4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Kes väljastab saatekirja?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69C6-DC9A-B859-016D-D455AB90DE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112279"/>
            <a:ext cx="10585450" cy="4125009"/>
          </a:xfrm>
        </p:spPr>
        <p:txBody>
          <a:bodyPr lIns="0" tIns="0" rIns="0" bIns="0" anchor="t"/>
          <a:lstStyle/>
          <a:p>
            <a:r>
              <a:rPr lang="et-EE" sz="2000" dirty="0">
                <a:solidFill>
                  <a:schemeClr val="tx1"/>
                </a:solidFill>
              </a:rPr>
              <a:t>Seisundi hindamine ja meditsiinilisest vajadusest otsus edasise vajamineva ravi osas:</a:t>
            </a:r>
          </a:p>
          <a:p>
            <a:pPr lvl="1"/>
            <a:r>
              <a:rPr lang="et-EE" sz="2000" dirty="0">
                <a:solidFill>
                  <a:schemeClr val="tx1"/>
                </a:solidFill>
                <a:cs typeface="Arial"/>
              </a:rPr>
              <a:t>patsient jääb jälgimisele/ravile</a:t>
            </a:r>
          </a:p>
          <a:p>
            <a:pPr lvl="1"/>
            <a:r>
              <a:rPr lang="et-EE" sz="2000" dirty="0">
                <a:solidFill>
                  <a:schemeClr val="tx1"/>
                </a:solidFill>
                <a:cs typeface="Arial"/>
              </a:rPr>
              <a:t>suunan edasi taastusravisse vm eriala arsti juurde</a:t>
            </a:r>
          </a:p>
          <a:p>
            <a:pPr lvl="1"/>
            <a:r>
              <a:rPr lang="et-EE" sz="2000" dirty="0">
                <a:solidFill>
                  <a:schemeClr val="tx1"/>
                </a:solidFill>
              </a:rPr>
              <a:t>suunan patsiendi tervishoiutöötajaga võrdsustatud isiku juurde ravile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t-EE" sz="2000" dirty="0">
                <a:solidFill>
                  <a:schemeClr val="tx1"/>
                </a:solidFill>
              </a:rPr>
              <a:t>e-konsultatsiooni taastusraviarstile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endParaRPr lang="et-EE" sz="2000" dirty="0">
              <a:solidFill>
                <a:schemeClr val="tx1"/>
              </a:solidFill>
            </a:endParaRPr>
          </a:p>
          <a:p>
            <a:r>
              <a:rPr lang="et-EE" sz="2000" dirty="0">
                <a:solidFill>
                  <a:schemeClr val="tx1"/>
                </a:solidFill>
              </a:rPr>
              <a:t>Eriarst:</a:t>
            </a:r>
          </a:p>
          <a:p>
            <a:pPr marL="914400" lvl="1" indent="-457200">
              <a:buAutoNum type="alphaLcPeriod"/>
            </a:pPr>
            <a:r>
              <a:rPr lang="et-EE" sz="2000" dirty="0">
                <a:solidFill>
                  <a:schemeClr val="tx1"/>
                </a:solidFill>
              </a:rPr>
              <a:t>suunab edasi taastusraviarstile</a:t>
            </a:r>
          </a:p>
          <a:p>
            <a:pPr marL="914400" lvl="1" indent="-457200">
              <a:buAutoNum type="alphaLcPeriod"/>
            </a:pPr>
            <a:r>
              <a:rPr lang="et-EE" sz="2000" dirty="0">
                <a:solidFill>
                  <a:schemeClr val="tx1"/>
                </a:solidFill>
              </a:rPr>
              <a:t>suunab iseseisva tervishoiuspetsialisti juurde (füsioteraapia, kliiniline psühholoog, logopeed)</a:t>
            </a:r>
            <a:endParaRPr lang="et-EE" sz="20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t-EE" sz="2000" dirty="0">
              <a:solidFill>
                <a:schemeClr val="tx1"/>
              </a:solidFill>
            </a:endParaRPr>
          </a:p>
          <a:p>
            <a:r>
              <a:rPr lang="et-EE" sz="2000" dirty="0" err="1">
                <a:solidFill>
                  <a:schemeClr val="tx1"/>
                </a:solidFill>
              </a:rPr>
              <a:t>Eriõde</a:t>
            </a:r>
            <a:r>
              <a:rPr lang="et-EE" sz="2000" dirty="0">
                <a:solidFill>
                  <a:schemeClr val="tx1"/>
                </a:solidFill>
              </a:rPr>
              <a:t> saab ka saatekirja anda (N300, N400, N200, N100, N800)</a:t>
            </a:r>
          </a:p>
        </p:txBody>
      </p:sp>
    </p:spTree>
    <p:extLst>
      <p:ext uri="{BB962C8B-B14F-4D97-AF65-F5344CB8AC3E}">
        <p14:creationId xmlns:p14="http://schemas.microsoft.com/office/powerpoint/2010/main" val="33698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C9B627-6F3C-5E7D-0B0C-DBED705B7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Teenuse maht ja saatekiri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8902-742F-D912-4C32-1006DBFA0C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26781"/>
            <a:ext cx="10585450" cy="4631772"/>
          </a:xfrm>
        </p:spPr>
        <p:txBody>
          <a:bodyPr/>
          <a:lstStyle/>
          <a:p>
            <a:r>
              <a:rPr lang="et-EE" sz="1800" dirty="0"/>
              <a:t>Perearstikeskuse sisene suunamine, kui THS on palgal perearsti juures</a:t>
            </a:r>
          </a:p>
          <a:p>
            <a:pPr lvl="1"/>
            <a:r>
              <a:rPr lang="et-EE" sz="1800" dirty="0"/>
              <a:t>rahastus läbi teraapiafondi (ehk perearsti lepingumahust)</a:t>
            </a:r>
          </a:p>
          <a:p>
            <a:pPr lvl="1"/>
            <a:r>
              <a:rPr lang="et-EE" sz="1800" dirty="0"/>
              <a:t>asutuse sisesed kokkulepped</a:t>
            </a:r>
          </a:p>
          <a:p>
            <a:r>
              <a:rPr lang="et-EE" sz="1800" dirty="0"/>
              <a:t>Tervisekeskusest väljaspoole suunamine</a:t>
            </a:r>
          </a:p>
          <a:p>
            <a:pPr lvl="1"/>
            <a:r>
              <a:rPr lang="et-EE" sz="1800" dirty="0"/>
              <a:t>teenuse kordade arvu saatekirjale ei märgita</a:t>
            </a:r>
          </a:p>
          <a:p>
            <a:pPr lvl="1"/>
            <a:r>
              <a:rPr lang="et-EE" sz="1800" dirty="0"/>
              <a:t>THS otsustab, mis teenuseid ja millises mahus pakub lähtuvalt asutuse lepingumahust</a:t>
            </a:r>
          </a:p>
          <a:p>
            <a:r>
              <a:rPr lang="et-EE" sz="1800" dirty="0"/>
              <a:t>Saatekiri ambulatoorsele teenusele nt logopeedi vastuvõtt</a:t>
            </a:r>
          </a:p>
          <a:p>
            <a:r>
              <a:rPr lang="et-EE" sz="1800" dirty="0"/>
              <a:t>Saatekiri kehtib vaikimis vähemalt 6 kuud</a:t>
            </a:r>
          </a:p>
          <a:p>
            <a:pPr lvl="1"/>
            <a:r>
              <a:rPr lang="et-EE" sz="1800" dirty="0"/>
              <a:t>selle aja jooksul peab teenusele registreerima/aja broneerima</a:t>
            </a:r>
          </a:p>
          <a:p>
            <a:pPr lvl="1"/>
            <a:r>
              <a:rPr lang="et-EE" sz="1800" dirty="0"/>
              <a:t>teenust saab osutada ka siis kui aeg olemas, aga saatekiri on kehtivuse lõppenud</a:t>
            </a:r>
          </a:p>
          <a:p>
            <a:endParaRPr lang="et-EE" sz="1600" b="1" dirty="0">
              <a:ea typeface="+mn-lt"/>
              <a:cs typeface="+mn-lt"/>
            </a:endParaRPr>
          </a:p>
          <a:p>
            <a:r>
              <a:rPr lang="et-EE" sz="1600" b="1" dirty="0">
                <a:ea typeface="+mn-lt"/>
                <a:cs typeface="+mn-lt"/>
              </a:rPr>
              <a:t>Saatekiri kaotab kehtivuse, aga teenust osutatakse edasi kuni ravivajaduse lõppemisi või raviplaani täitumiseni</a:t>
            </a:r>
            <a:endParaRPr lang="et-EE" sz="1600" dirty="0"/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305552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12AF7-3EB6-18C3-5D06-D11F155C9B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137549"/>
            <a:ext cx="10585450" cy="1495794"/>
          </a:xfrm>
        </p:spPr>
        <p:txBody>
          <a:bodyPr/>
          <a:lstStyle/>
          <a:p>
            <a:r>
              <a:rPr lang="et-EE" dirty="0"/>
              <a:t>Tervisekassa </a:t>
            </a:r>
            <a:r>
              <a:rPr lang="et-EE"/>
              <a:t>poolt rahastatud teenused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79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03F248-8CA4-BDA8-D602-ED76D4D53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Füsioteraapia teenused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BAC3B-2E0C-9523-EE90-EF1A804A3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Vastavalt </a:t>
            </a:r>
            <a:r>
              <a:rPr lang="et-EE" dirty="0" err="1"/>
              <a:t>TTL’ile</a:t>
            </a:r>
            <a:r>
              <a:rPr lang="et-EE"/>
              <a:t> (alates 1.1.26 lisanduvad täiendavad rakendustingimused)</a:t>
            </a:r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F52452-79A1-DCA7-16E8-968E1C58E1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n-NO" sz="2000" dirty="0"/>
              <a:t>Füsioteraapia individuaalne (kestus 30 min)</a:t>
            </a:r>
            <a:r>
              <a:rPr lang="et-EE" sz="2000" dirty="0"/>
              <a:t> (TTL kood 7050)</a:t>
            </a:r>
          </a:p>
          <a:p>
            <a:r>
              <a:rPr lang="et-EE" sz="2000" dirty="0"/>
              <a:t>*Füsioteraapia individuaalne (kestus 60 min) (TTL kood 7055)</a:t>
            </a:r>
          </a:p>
          <a:p>
            <a:r>
              <a:rPr lang="et-EE" sz="2000" dirty="0"/>
              <a:t>Kaugfüsioteraapia video teel, individuaalne (kestus 30 min) (TTL kood 7065)</a:t>
            </a:r>
          </a:p>
          <a:p>
            <a:r>
              <a:rPr lang="et-EE" sz="2000" dirty="0"/>
              <a:t>Füsioteraapia grupis (kestus 30 min) (TTL kood 7052)</a:t>
            </a:r>
          </a:p>
          <a:p>
            <a:r>
              <a:rPr lang="et-EE" sz="2000" dirty="0"/>
              <a:t>Kaugfüsioteraapia video teel, grupis (kestus 30 min) (TTL kood 7067)</a:t>
            </a:r>
          </a:p>
          <a:p>
            <a:r>
              <a:rPr lang="et-EE" sz="2000" dirty="0"/>
              <a:t>Füsioteraapia basseinis, individuaalne (kestus 30 min) (TTL kood 7056)</a:t>
            </a:r>
          </a:p>
          <a:p>
            <a:r>
              <a:rPr lang="et-EE" sz="2000" dirty="0"/>
              <a:t>Füsioteraapia basseinis, grupis (kestus 30 min) (TTL kood 7057)</a:t>
            </a:r>
          </a:p>
          <a:p>
            <a:r>
              <a:rPr lang="et-EE" sz="2000" dirty="0"/>
              <a:t>Füsioteraapia igapäevases keskkonnas (TTL kood 7060)</a:t>
            </a:r>
          </a:p>
        </p:txBody>
      </p:sp>
    </p:spTree>
    <p:extLst>
      <p:ext uri="{BB962C8B-B14F-4D97-AF65-F5344CB8AC3E}">
        <p14:creationId xmlns:p14="http://schemas.microsoft.com/office/powerpoint/2010/main" val="246934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22AD6-6CB1-94F1-498F-0A5454BAE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Logopeedia teenused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BCFC-610F-F21C-C217-6B43919FD8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161B5-CA09-6FE6-CD49-85560928D2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sz="2000" dirty="0"/>
              <a:t>Logopeedi vastuvõtt (TTL kood 7628)</a:t>
            </a:r>
          </a:p>
          <a:p>
            <a:r>
              <a:rPr lang="et-EE" sz="2000" dirty="0"/>
              <a:t>Logopeedi videovastuvõtt (TTL kood 7629)</a:t>
            </a:r>
          </a:p>
          <a:p>
            <a:r>
              <a:rPr lang="et-EE" sz="2000" dirty="0" err="1"/>
              <a:t>Logopeediline</a:t>
            </a:r>
            <a:r>
              <a:rPr lang="et-EE" sz="2000" dirty="0"/>
              <a:t> grupiteraapia seanss ühele haigele grupis (grupis kaks kuni viis haiget) (TTL kood 7641)</a:t>
            </a:r>
          </a:p>
          <a:p>
            <a:r>
              <a:rPr lang="et-EE" sz="2000" dirty="0" err="1"/>
              <a:t>Logopeediline</a:t>
            </a:r>
            <a:r>
              <a:rPr lang="et-EE" sz="2000" dirty="0"/>
              <a:t> uuring (TTL kood 7621)</a:t>
            </a:r>
          </a:p>
        </p:txBody>
      </p:sp>
    </p:spTree>
    <p:extLst>
      <p:ext uri="{BB962C8B-B14F-4D97-AF65-F5344CB8AC3E}">
        <p14:creationId xmlns:p14="http://schemas.microsoft.com/office/powerpoint/2010/main" val="38255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C48A-DDA5-CB7A-A54B-5F63F63B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Kliinilise psühholoogi teenused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2A4BA-D3A9-7FB1-C4D3-F549CA075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33514-FB92-2843-E7DF-0D17E0A092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sz="1800" dirty="0"/>
              <a:t>Psühhoteraapia seanss ühele haigele (TTL kood 7601)</a:t>
            </a:r>
          </a:p>
          <a:p>
            <a:r>
              <a:rPr lang="et-EE" sz="1800" dirty="0"/>
              <a:t>Psühhoteraapia seanss perele (TTL kood 7603)</a:t>
            </a:r>
          </a:p>
          <a:p>
            <a:r>
              <a:rPr lang="et-EE" sz="1800" dirty="0"/>
              <a:t>Kaugpsühhoteraapia seanss ühele haigele (TTL kood 7630)</a:t>
            </a:r>
          </a:p>
          <a:p>
            <a:r>
              <a:rPr lang="et-EE" sz="1800" dirty="0"/>
              <a:t>Kaugpsühhoteraapia seanss perele (TTL kood 7632)</a:t>
            </a:r>
          </a:p>
          <a:p>
            <a:r>
              <a:rPr lang="et-EE" sz="1800" dirty="0"/>
              <a:t>Kaugpsühhoteraapia seanss ühele haigele video teel (TTL kood 7634)</a:t>
            </a:r>
          </a:p>
          <a:p>
            <a:r>
              <a:rPr lang="et-EE" sz="1800" dirty="0"/>
              <a:t>Kaugpsühhoteraapia seanss perele video teel (TTL kood 7636)</a:t>
            </a:r>
          </a:p>
          <a:p>
            <a:r>
              <a:rPr lang="et-EE" sz="1800" dirty="0"/>
              <a:t>Psühhoteraapia seanss ühele haigele grupis (grupis kaks kuni kaheksa haiget) (TTL kood 7602)</a:t>
            </a:r>
          </a:p>
          <a:p>
            <a:r>
              <a:rPr lang="et-EE" sz="1800" dirty="0"/>
              <a:t>Kaugpsühhoteraapia seanss ühele haigele grupis (grupis kaks kuni kaheksa haiget) (TTL kood 7631)</a:t>
            </a:r>
          </a:p>
          <a:p>
            <a:r>
              <a:rPr lang="et-EE" sz="1800" dirty="0"/>
              <a:t>Kaugpsühhoteraapia seanss ühele haigele grupis (grupis kaks kuni kaheksa haiget) video teel (TTL kood 7635)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872239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34cb026-49f9-4152-a171-163aaaf6402b">
      <UserInfo>
        <DisplayName/>
        <AccountId xsi:nil="true"/>
        <AccountType/>
      </UserInfo>
    </SharedWithUsers>
    <lcf76f155ced4ddcb4097134ff3c332f xmlns="91fde63e-c9b7-4f87-ba4f-1cfd7dff8b8a">
      <Terms xmlns="http://schemas.microsoft.com/office/infopath/2007/PartnerControls"/>
    </lcf76f155ced4ddcb4097134ff3c332f>
    <TaxCatchAll xmlns="034cb026-49f9-4152-a171-163aaaf640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77787E6CA1E0469A1D3A2B62ABC0B5" ma:contentTypeVersion="20" ma:contentTypeDescription="Loo uus dokument" ma:contentTypeScope="" ma:versionID="48b5fd52625d6e509f38b00a0fefa0d0">
  <xsd:schema xmlns:xsd="http://www.w3.org/2001/XMLSchema" xmlns:xs="http://www.w3.org/2001/XMLSchema" xmlns:p="http://schemas.microsoft.com/office/2006/metadata/properties" xmlns:ns1="http://schemas.microsoft.com/sharepoint/v3" xmlns:ns2="034cb026-49f9-4152-a171-163aaaf6402b" xmlns:ns3="91fde63e-c9b7-4f87-ba4f-1cfd7dff8b8a" targetNamespace="http://schemas.microsoft.com/office/2006/metadata/properties" ma:root="true" ma:fieldsID="9736302b271ff4c47fc0507b8762b97d" ns1:_="" ns2:_="" ns3:_="">
    <xsd:import namespace="http://schemas.microsoft.com/sharepoint/v3"/>
    <xsd:import namespace="034cb026-49f9-4152-a171-163aaaf6402b"/>
    <xsd:import namespace="91fde63e-c9b7-4f87-ba4f-1cfd7dff8b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Ühtse nõuetele vastavuse poliitika atribuudid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Ühtse nõuetele vastavuse poliitika kasutajaliidesetoim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cb026-49f9-4152-a171-163aaaf640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ef5bff9-dade-48a5-8d64-a0aae577249b}" ma:internalName="TaxCatchAll" ma:showField="CatchAllData" ma:web="034cb026-49f9-4152-a171-163aaaf640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de63e-c9b7-4f87-ba4f-1cfd7dff8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Pildisildid" ma:readOnly="false" ma:fieldId="{5cf76f15-5ced-4ddc-b409-7134ff3c332f}" ma:taxonomyMulti="true" ma:sspId="d0dfdd9a-08aa-49ba-8b8c-1f0b5c74e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3D163-AA45-40A1-8D8E-17C3ABAD5002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34cb026-49f9-4152-a171-163aaaf6402b"/>
    <ds:schemaRef ds:uri="http://schemas.microsoft.com/sharepoint/v3"/>
    <ds:schemaRef ds:uri="http://schemas.microsoft.com/office/2006/metadata/properties"/>
    <ds:schemaRef ds:uri="91fde63e-c9b7-4f87-ba4f-1cfd7dff8b8a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C48C62-FF33-41DF-8D3B-CDD110CD1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0E71C-1A8B-41D8-B6F4-8C30DAD6A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4cb026-49f9-4152-a171-163aaaf6402b"/>
    <ds:schemaRef ds:uri="91fde63e-c9b7-4f87-ba4f-1cfd7dff8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5842</TotalTime>
  <Words>735</Words>
  <Application>Microsoft Office PowerPoint</Application>
  <PresentationFormat>Widescreen</PresentationFormat>
  <Paragraphs>103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Signe Borissov</dc:creator>
  <cp:lastModifiedBy>Pille Lõmps</cp:lastModifiedBy>
  <cp:revision>13</cp:revision>
  <dcterms:created xsi:type="dcterms:W3CDTF">2021-09-14T07:39:33Z</dcterms:created>
  <dcterms:modified xsi:type="dcterms:W3CDTF">2025-12-01T07:11:34Z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361000</vt:r8>
  </property>
  <property fmtid="{D5CDD505-2E9C-101B-9397-08002B2CF9AE}" pid="3" name="ContentTypeId">
    <vt:lpwstr>0x010100EA77787E6CA1E0469A1D3A2B62ABC0B5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