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5" r:id="rId5"/>
  </p:sldMasterIdLst>
  <p:notesMasterIdLst>
    <p:notesMasterId r:id="rId20"/>
  </p:notesMasterIdLst>
  <p:handoutMasterIdLst>
    <p:handoutMasterId r:id="rId21"/>
  </p:handoutMasterIdLst>
  <p:sldIdLst>
    <p:sldId id="256" r:id="rId6"/>
    <p:sldId id="363" r:id="rId7"/>
    <p:sldId id="258" r:id="rId8"/>
    <p:sldId id="286" r:id="rId9"/>
    <p:sldId id="427" r:id="rId10"/>
    <p:sldId id="282" r:id="rId11"/>
    <p:sldId id="391" r:id="rId12"/>
    <p:sldId id="426" r:id="rId13"/>
    <p:sldId id="421" r:id="rId14"/>
    <p:sldId id="423" r:id="rId15"/>
    <p:sldId id="422" r:id="rId16"/>
    <p:sldId id="413" r:id="rId17"/>
    <p:sldId id="416" r:id="rId18"/>
    <p:sldId id="4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0DFDC-8536-45FB-A29D-BD8C389A8E56}" v="24" dt="2025-11-26T08:15:35.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0655" autoAdjust="0"/>
  </p:normalViewPr>
  <p:slideViewPr>
    <p:cSldViewPr snapToGrid="0">
      <p:cViewPr varScale="1">
        <p:scale>
          <a:sx n="72" d="100"/>
          <a:sy n="72" d="100"/>
        </p:scale>
        <p:origin x="810" y="264"/>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hur Metsna" userId="cbde7c53f5b6db46" providerId="LiveId" clId="{7CB0DFDC-8536-45FB-A29D-BD8C389A8E56}"/>
    <pc:docChg chg="undo custSel addSld delSld modSld sldOrd">
      <pc:chgData name="Vahur Metsna" userId="cbde7c53f5b6db46" providerId="LiveId" clId="{7CB0DFDC-8536-45FB-A29D-BD8C389A8E56}" dt="2025-11-23T13:25:16.223" v="917" actId="20577"/>
      <pc:docMkLst>
        <pc:docMk/>
      </pc:docMkLst>
      <pc:sldChg chg="addSp delSp modSp mod modClrScheme chgLayout">
        <pc:chgData name="Vahur Metsna" userId="cbde7c53f5b6db46" providerId="LiveId" clId="{7CB0DFDC-8536-45FB-A29D-BD8C389A8E56}" dt="2025-11-23T11:21:16.993" v="606" actId="14100"/>
        <pc:sldMkLst>
          <pc:docMk/>
          <pc:sldMk cId="2586058810" sldId="256"/>
        </pc:sldMkLst>
        <pc:spChg chg="add mod">
          <ac:chgData name="Vahur Metsna" userId="cbde7c53f5b6db46" providerId="LiveId" clId="{7CB0DFDC-8536-45FB-A29D-BD8C389A8E56}" dt="2025-11-23T11:05:26.843" v="479" actId="26606"/>
          <ac:spMkLst>
            <pc:docMk/>
            <pc:sldMk cId="2586058810" sldId="256"/>
            <ac:spMk id="9" creationId="{A4F53D78-9A70-057F-651C-D4C3EA8A814D}"/>
          </ac:spMkLst>
        </pc:spChg>
        <pc:picChg chg="add mod ord">
          <ac:chgData name="Vahur Metsna" userId="cbde7c53f5b6db46" providerId="LiveId" clId="{7CB0DFDC-8536-45FB-A29D-BD8C389A8E56}" dt="2025-11-23T11:21:16.993" v="606" actId="14100"/>
          <ac:picMkLst>
            <pc:docMk/>
            <pc:sldMk cId="2586058810" sldId="256"/>
            <ac:picMk id="4" creationId="{7FC7EAAD-692A-B460-D308-20A3225239E9}"/>
          </ac:picMkLst>
        </pc:picChg>
      </pc:sldChg>
      <pc:sldChg chg="modSp mod">
        <pc:chgData name="Vahur Metsna" userId="cbde7c53f5b6db46" providerId="LiveId" clId="{7CB0DFDC-8536-45FB-A29D-BD8C389A8E56}" dt="2025-11-23T13:25:16.223" v="917" actId="20577"/>
        <pc:sldMkLst>
          <pc:docMk/>
          <pc:sldMk cId="3571516367" sldId="258"/>
        </pc:sldMkLst>
        <pc:spChg chg="mod">
          <ac:chgData name="Vahur Metsna" userId="cbde7c53f5b6db46" providerId="LiveId" clId="{7CB0DFDC-8536-45FB-A29D-BD8C389A8E56}" dt="2025-11-23T11:22:19.705" v="609" actId="2711"/>
          <ac:spMkLst>
            <pc:docMk/>
            <pc:sldMk cId="3571516367" sldId="258"/>
            <ac:spMk id="2" creationId="{0A32731C-311B-46F7-A865-6C3AF6B09A47}"/>
          </ac:spMkLst>
        </pc:spChg>
        <pc:spChg chg="mod">
          <ac:chgData name="Vahur Metsna" userId="cbde7c53f5b6db46" providerId="LiveId" clId="{7CB0DFDC-8536-45FB-A29D-BD8C389A8E56}" dt="2025-11-23T13:25:16.223" v="917" actId="20577"/>
          <ac:spMkLst>
            <pc:docMk/>
            <pc:sldMk cId="3571516367" sldId="258"/>
            <ac:spMk id="3" creationId="{9D5232F9-FD00-464A-9F17-619C91AEF8F3}"/>
          </ac:spMkLst>
        </pc:spChg>
      </pc:sldChg>
      <pc:sldChg chg="addSp modSp mod ord">
        <pc:chgData name="Vahur Metsna" userId="cbde7c53f5b6db46" providerId="LiveId" clId="{7CB0DFDC-8536-45FB-A29D-BD8C389A8E56}" dt="2025-11-23T13:19:55.982" v="806" actId="113"/>
        <pc:sldMkLst>
          <pc:docMk/>
          <pc:sldMk cId="636929804" sldId="282"/>
        </pc:sldMkLst>
        <pc:spChg chg="mod">
          <ac:chgData name="Vahur Metsna" userId="cbde7c53f5b6db46" providerId="LiveId" clId="{7CB0DFDC-8536-45FB-A29D-BD8C389A8E56}" dt="2025-11-23T11:23:22.207" v="614" actId="2711"/>
          <ac:spMkLst>
            <pc:docMk/>
            <pc:sldMk cId="636929804" sldId="282"/>
            <ac:spMk id="2" creationId="{8B27D9B3-B64F-656A-0D99-161A6C0F518F}"/>
          </ac:spMkLst>
        </pc:spChg>
        <pc:spChg chg="add mod">
          <ac:chgData name="Vahur Metsna" userId="cbde7c53f5b6db46" providerId="LiveId" clId="{7CB0DFDC-8536-45FB-A29D-BD8C389A8E56}" dt="2025-11-23T13:19:09.155" v="802" actId="113"/>
          <ac:spMkLst>
            <pc:docMk/>
            <pc:sldMk cId="636929804" sldId="282"/>
            <ac:spMk id="3" creationId="{93CC2E38-69AD-1C0F-0EEF-7BAF4F43C6E6}"/>
          </ac:spMkLst>
        </pc:spChg>
        <pc:spChg chg="mod">
          <ac:chgData name="Vahur Metsna" userId="cbde7c53f5b6db46" providerId="LiveId" clId="{7CB0DFDC-8536-45FB-A29D-BD8C389A8E56}" dt="2025-11-23T11:23:51.514" v="616" actId="207"/>
          <ac:spMkLst>
            <pc:docMk/>
            <pc:sldMk cId="636929804" sldId="282"/>
            <ac:spMk id="13" creationId="{7E5B6E40-3A7D-ACF7-AA38-25977D322D81}"/>
          </ac:spMkLst>
        </pc:spChg>
        <pc:spChg chg="mod">
          <ac:chgData name="Vahur Metsna" userId="cbde7c53f5b6db46" providerId="LiveId" clId="{7CB0DFDC-8536-45FB-A29D-BD8C389A8E56}" dt="2025-11-23T13:19:55.982" v="806" actId="113"/>
          <ac:spMkLst>
            <pc:docMk/>
            <pc:sldMk cId="636929804" sldId="282"/>
            <ac:spMk id="14" creationId="{5112969F-EB84-49D5-7100-1FB28870FB30}"/>
          </ac:spMkLst>
        </pc:spChg>
        <pc:spChg chg="mod">
          <ac:chgData name="Vahur Metsna" userId="cbde7c53f5b6db46" providerId="LiveId" clId="{7CB0DFDC-8536-45FB-A29D-BD8C389A8E56}" dt="2025-11-23T11:23:57.939" v="617" actId="207"/>
          <ac:spMkLst>
            <pc:docMk/>
            <pc:sldMk cId="636929804" sldId="282"/>
            <ac:spMk id="15" creationId="{A536BD54-EFA1-25A2-9F04-4F22C36E2A5D}"/>
          </ac:spMkLst>
        </pc:spChg>
        <pc:spChg chg="mod">
          <ac:chgData name="Vahur Metsna" userId="cbde7c53f5b6db46" providerId="LiveId" clId="{7CB0DFDC-8536-45FB-A29D-BD8C389A8E56}" dt="2025-11-23T13:19:51.039" v="805" actId="113"/>
          <ac:spMkLst>
            <pc:docMk/>
            <pc:sldMk cId="636929804" sldId="282"/>
            <ac:spMk id="36" creationId="{E71298F0-74F1-FECA-0F02-495F9A2EBA7B}"/>
          </ac:spMkLst>
        </pc:spChg>
      </pc:sldChg>
      <pc:sldChg chg="modSp mod">
        <pc:chgData name="Vahur Metsna" userId="cbde7c53f5b6db46" providerId="LiveId" clId="{7CB0DFDC-8536-45FB-A29D-BD8C389A8E56}" dt="2025-11-23T13:10:49.594" v="752" actId="20577"/>
        <pc:sldMkLst>
          <pc:docMk/>
          <pc:sldMk cId="2320792087" sldId="286"/>
        </pc:sldMkLst>
        <pc:spChg chg="mod">
          <ac:chgData name="Vahur Metsna" userId="cbde7c53f5b6db46" providerId="LiveId" clId="{7CB0DFDC-8536-45FB-A29D-BD8C389A8E56}" dt="2025-11-23T11:22:40.109" v="610" actId="2711"/>
          <ac:spMkLst>
            <pc:docMk/>
            <pc:sldMk cId="2320792087" sldId="286"/>
            <ac:spMk id="2" creationId="{34CA1F5C-84F0-2694-6C37-3885B72AED0E}"/>
          </ac:spMkLst>
        </pc:spChg>
        <pc:spChg chg="mod">
          <ac:chgData name="Vahur Metsna" userId="cbde7c53f5b6db46" providerId="LiveId" clId="{7CB0DFDC-8536-45FB-A29D-BD8C389A8E56}" dt="2025-11-23T13:10:49.594" v="752" actId="20577"/>
          <ac:spMkLst>
            <pc:docMk/>
            <pc:sldMk cId="2320792087" sldId="286"/>
            <ac:spMk id="3" creationId="{FC2B9FA9-FA54-B563-507B-BB6BDF270E7A}"/>
          </ac:spMkLst>
        </pc:spChg>
      </pc:sldChg>
      <pc:sldChg chg="modSp del mod ord">
        <pc:chgData name="Vahur Metsna" userId="cbde7c53f5b6db46" providerId="LiveId" clId="{7CB0DFDC-8536-45FB-A29D-BD8C389A8E56}" dt="2025-11-23T11:20:25.827" v="599" actId="2711"/>
        <pc:sldMkLst>
          <pc:docMk/>
          <pc:sldMk cId="1326839715" sldId="363"/>
        </pc:sldMkLst>
        <pc:spChg chg="mod">
          <ac:chgData name="Vahur Metsna" userId="cbde7c53f5b6db46" providerId="LiveId" clId="{7CB0DFDC-8536-45FB-A29D-BD8C389A8E56}" dt="2025-11-23T11:20:25.827" v="599" actId="2711"/>
          <ac:spMkLst>
            <pc:docMk/>
            <pc:sldMk cId="1326839715" sldId="363"/>
            <ac:spMk id="15361" creationId="{6563DB8A-8AD4-9264-17C3-F42F4E336ED7}"/>
          </ac:spMkLst>
        </pc:spChg>
      </pc:sldChg>
      <pc:sldChg chg="modSp mod">
        <pc:chgData name="Vahur Metsna" userId="cbde7c53f5b6db46" providerId="LiveId" clId="{7CB0DFDC-8536-45FB-A29D-BD8C389A8E56}" dt="2025-11-23T11:25:24.889" v="642" actId="20577"/>
        <pc:sldMkLst>
          <pc:docMk/>
          <pc:sldMk cId="3503905658" sldId="391"/>
        </pc:sldMkLst>
        <pc:spChg chg="mod">
          <ac:chgData name="Vahur Metsna" userId="cbde7c53f5b6db46" providerId="LiveId" clId="{7CB0DFDC-8536-45FB-A29D-BD8C389A8E56}" dt="2025-11-23T11:25:24.889" v="642" actId="20577"/>
          <ac:spMkLst>
            <pc:docMk/>
            <pc:sldMk cId="3503905658" sldId="391"/>
            <ac:spMk id="2" creationId="{2F6BE5EC-0C14-11AE-CA3A-7B32DF3CA71C}"/>
          </ac:spMkLst>
        </pc:spChg>
      </pc:sldChg>
      <pc:sldChg chg="addSp delSp modSp mod">
        <pc:chgData name="Vahur Metsna" userId="cbde7c53f5b6db46" providerId="LiveId" clId="{7CB0DFDC-8536-45FB-A29D-BD8C389A8E56}" dt="2025-11-23T12:51:08.991" v="648"/>
        <pc:sldMkLst>
          <pc:docMk/>
          <pc:sldMk cId="2745865566" sldId="421"/>
        </pc:sldMkLst>
        <pc:spChg chg="mod">
          <ac:chgData name="Vahur Metsna" userId="cbde7c53f5b6db46" providerId="LiveId" clId="{7CB0DFDC-8536-45FB-A29D-BD8C389A8E56}" dt="2025-11-23T12:51:08.991" v="648"/>
          <ac:spMkLst>
            <pc:docMk/>
            <pc:sldMk cId="2745865566" sldId="421"/>
            <ac:spMk id="2" creationId="{E0650C12-8690-55AA-638D-897A99339EC2}"/>
          </ac:spMkLst>
        </pc:spChg>
        <pc:spChg chg="add">
          <ac:chgData name="Vahur Metsna" userId="cbde7c53f5b6db46" providerId="LiveId" clId="{7CB0DFDC-8536-45FB-A29D-BD8C389A8E56}" dt="2025-11-23T11:01:55.138" v="474" actId="26606"/>
          <ac:spMkLst>
            <pc:docMk/>
            <pc:sldMk cId="2745865566" sldId="421"/>
            <ac:spMk id="99" creationId="{3C54F4CE-85F0-46ED-80DA-9518C9251AD1}"/>
          </ac:spMkLst>
        </pc:spChg>
        <pc:spChg chg="add">
          <ac:chgData name="Vahur Metsna" userId="cbde7c53f5b6db46" providerId="LiveId" clId="{7CB0DFDC-8536-45FB-A29D-BD8C389A8E56}" dt="2025-11-23T11:01:55.138" v="474" actId="26606"/>
          <ac:spMkLst>
            <pc:docMk/>
            <pc:sldMk cId="2745865566" sldId="421"/>
            <ac:spMk id="101" creationId="{DADD1FCA-8ACB-4958-81DD-4CDD6D3E1921}"/>
          </ac:spMkLst>
        </pc:spChg>
        <pc:picChg chg="mod">
          <ac:chgData name="Vahur Metsna" userId="cbde7c53f5b6db46" providerId="LiveId" clId="{7CB0DFDC-8536-45FB-A29D-BD8C389A8E56}" dt="2025-11-23T11:01:55.138" v="474" actId="26606"/>
          <ac:picMkLst>
            <pc:docMk/>
            <pc:sldMk cId="2745865566" sldId="421"/>
            <ac:picMk id="4" creationId="{084A891C-0FA8-9BE5-30CE-785588A29B87}"/>
          </ac:picMkLst>
        </pc:picChg>
      </pc:sldChg>
      <pc:sldChg chg="addSp delSp modSp mod">
        <pc:chgData name="Vahur Metsna" userId="cbde7c53f5b6db46" providerId="LiveId" clId="{7CB0DFDC-8536-45FB-A29D-BD8C389A8E56}" dt="2025-11-23T12:51:53.604" v="654"/>
        <pc:sldMkLst>
          <pc:docMk/>
          <pc:sldMk cId="1186898376" sldId="422"/>
        </pc:sldMkLst>
        <pc:spChg chg="mod">
          <ac:chgData name="Vahur Metsna" userId="cbde7c53f5b6db46" providerId="LiveId" clId="{7CB0DFDC-8536-45FB-A29D-BD8C389A8E56}" dt="2025-11-23T12:51:53.604" v="654"/>
          <ac:spMkLst>
            <pc:docMk/>
            <pc:sldMk cId="1186898376" sldId="422"/>
            <ac:spMk id="2" creationId="{3F74CC05-F8EB-DBC0-78E2-903F59E68F05}"/>
          </ac:spMkLst>
        </pc:spChg>
        <pc:spChg chg="add">
          <ac:chgData name="Vahur Metsna" userId="cbde7c53f5b6db46" providerId="LiveId" clId="{7CB0DFDC-8536-45FB-A29D-BD8C389A8E56}" dt="2025-11-23T11:02:55.706" v="475" actId="26606"/>
          <ac:spMkLst>
            <pc:docMk/>
            <pc:sldMk cId="1186898376" sldId="422"/>
            <ac:spMk id="71" creationId="{D4771268-CB57-404A-9271-370EB28F6090}"/>
          </ac:spMkLst>
        </pc:spChg>
        <pc:picChg chg="mod ord">
          <ac:chgData name="Vahur Metsna" userId="cbde7c53f5b6db46" providerId="LiveId" clId="{7CB0DFDC-8536-45FB-A29D-BD8C389A8E56}" dt="2025-11-23T11:02:55.706" v="475" actId="26606"/>
          <ac:picMkLst>
            <pc:docMk/>
            <pc:sldMk cId="1186898376" sldId="422"/>
            <ac:picMk id="4" creationId="{7E157D33-A353-FA88-D320-EC32E018234B}"/>
          </ac:picMkLst>
        </pc:picChg>
      </pc:sldChg>
      <pc:sldChg chg="modSp mod">
        <pc:chgData name="Vahur Metsna" userId="cbde7c53f5b6db46" providerId="LiveId" clId="{7CB0DFDC-8536-45FB-A29D-BD8C389A8E56}" dt="2025-11-23T12:51:28.679" v="651" actId="255"/>
        <pc:sldMkLst>
          <pc:docMk/>
          <pc:sldMk cId="3815034598" sldId="423"/>
        </pc:sldMkLst>
        <pc:spChg chg="mod">
          <ac:chgData name="Vahur Metsna" userId="cbde7c53f5b6db46" providerId="LiveId" clId="{7CB0DFDC-8536-45FB-A29D-BD8C389A8E56}" dt="2025-11-23T12:51:28.679" v="651" actId="255"/>
          <ac:spMkLst>
            <pc:docMk/>
            <pc:sldMk cId="3815034598" sldId="423"/>
            <ac:spMk id="2" creationId="{6C189D7B-D35F-C25C-49E7-0C9BEF48E202}"/>
          </ac:spMkLst>
        </pc:spChg>
      </pc:sldChg>
      <pc:sldChg chg="modSp mod">
        <pc:chgData name="Vahur Metsna" userId="cbde7c53f5b6db46" providerId="LiveId" clId="{7CB0DFDC-8536-45FB-A29D-BD8C389A8E56}" dt="2025-11-23T12:52:14.533" v="657" actId="255"/>
        <pc:sldMkLst>
          <pc:docMk/>
          <pc:sldMk cId="2244513417" sldId="425"/>
        </pc:sldMkLst>
        <pc:spChg chg="mod">
          <ac:chgData name="Vahur Metsna" userId="cbde7c53f5b6db46" providerId="LiveId" clId="{7CB0DFDC-8536-45FB-A29D-BD8C389A8E56}" dt="2025-11-23T12:52:14.533" v="657" actId="255"/>
          <ac:spMkLst>
            <pc:docMk/>
            <pc:sldMk cId="2244513417" sldId="425"/>
            <ac:spMk id="15361" creationId="{BA1C4CD2-44EC-CD6F-6BF2-C36EC3B223D4}"/>
          </ac:spMkLst>
        </pc:spChg>
      </pc:sldChg>
      <pc:sldChg chg="addSp delSp modSp new mod setBg">
        <pc:chgData name="Vahur Metsna" userId="cbde7c53f5b6db46" providerId="LiveId" clId="{7CB0DFDC-8536-45FB-A29D-BD8C389A8E56}" dt="2025-11-23T13:09:38.956" v="709" actId="20577"/>
        <pc:sldMkLst>
          <pc:docMk/>
          <pc:sldMk cId="888992003" sldId="426"/>
        </pc:sldMkLst>
        <pc:spChg chg="mod">
          <ac:chgData name="Vahur Metsna" userId="cbde7c53f5b6db46" providerId="LiveId" clId="{7CB0DFDC-8536-45FB-A29D-BD8C389A8E56}" dt="2025-11-23T13:09:38.956" v="709" actId="20577"/>
          <ac:spMkLst>
            <pc:docMk/>
            <pc:sldMk cId="888992003" sldId="426"/>
            <ac:spMk id="2" creationId="{B8D0FEB0-3FCB-8924-6427-3EC561812557}"/>
          </ac:spMkLst>
        </pc:spChg>
        <pc:spChg chg="add">
          <ac:chgData name="Vahur Metsna" userId="cbde7c53f5b6db46" providerId="LiveId" clId="{7CB0DFDC-8536-45FB-A29D-BD8C389A8E56}" dt="2025-11-23T11:03:38.003" v="476" actId="26606"/>
          <ac:spMkLst>
            <pc:docMk/>
            <pc:sldMk cId="888992003" sldId="426"/>
            <ac:spMk id="17" creationId="{5DCB5928-DC7D-4612-9922-441966E15627}"/>
          </ac:spMkLst>
        </pc:spChg>
        <pc:spChg chg="add">
          <ac:chgData name="Vahur Metsna" userId="cbde7c53f5b6db46" providerId="LiveId" clId="{7CB0DFDC-8536-45FB-A29D-BD8C389A8E56}" dt="2025-11-23T11:03:38.003" v="476" actId="26606"/>
          <ac:spMkLst>
            <pc:docMk/>
            <pc:sldMk cId="888992003" sldId="426"/>
            <ac:spMk id="19" creationId="{682C1161-1736-45EC-99B7-33F3CAE9D517}"/>
          </ac:spMkLst>
        </pc:spChg>
        <pc:spChg chg="add">
          <ac:chgData name="Vahur Metsna" userId="cbde7c53f5b6db46" providerId="LiveId" clId="{7CB0DFDC-8536-45FB-A29D-BD8C389A8E56}" dt="2025-11-23T11:03:38.003" v="476" actId="26606"/>
          <ac:spMkLst>
            <pc:docMk/>
            <pc:sldMk cId="888992003" sldId="426"/>
            <ac:spMk id="21" creationId="{84D4DDB8-B68F-45B0-9F62-C4279996F672}"/>
          </ac:spMkLst>
        </pc:spChg>
        <pc:spChg chg="add">
          <ac:chgData name="Vahur Metsna" userId="cbde7c53f5b6db46" providerId="LiveId" clId="{7CB0DFDC-8536-45FB-A29D-BD8C389A8E56}" dt="2025-11-23T11:03:38.003" v="476" actId="26606"/>
          <ac:spMkLst>
            <pc:docMk/>
            <pc:sldMk cId="888992003" sldId="426"/>
            <ac:spMk id="23" creationId="{AF2F604E-43BE-4DC3-B983-E071523364F8}"/>
          </ac:spMkLst>
        </pc:spChg>
        <pc:spChg chg="add">
          <ac:chgData name="Vahur Metsna" userId="cbde7c53f5b6db46" providerId="LiveId" clId="{7CB0DFDC-8536-45FB-A29D-BD8C389A8E56}" dt="2025-11-23T11:03:38.003" v="476" actId="26606"/>
          <ac:spMkLst>
            <pc:docMk/>
            <pc:sldMk cId="888992003" sldId="426"/>
            <ac:spMk id="25" creationId="{08C9B587-E65E-4B52-B37C-ABEBB6E87928}"/>
          </ac:spMkLst>
        </pc:spChg>
        <pc:picChg chg="add mod">
          <ac:chgData name="Vahur Metsna" userId="cbde7c53f5b6db46" providerId="LiveId" clId="{7CB0DFDC-8536-45FB-A29D-BD8C389A8E56}" dt="2025-11-23T11:03:38.003" v="476" actId="26606"/>
          <ac:picMkLst>
            <pc:docMk/>
            <pc:sldMk cId="888992003" sldId="426"/>
            <ac:picMk id="5" creationId="{075279D9-F594-0B9B-183B-FB7AF11A21DE}"/>
          </ac:picMkLst>
        </pc:picChg>
      </pc:sldChg>
      <pc:sldChg chg="modSp add mod">
        <pc:chgData name="Vahur Metsna" userId="cbde7c53f5b6db46" providerId="LiveId" clId="{7CB0DFDC-8536-45FB-A29D-BD8C389A8E56}" dt="2025-11-23T13:23:09.771" v="909" actId="20577"/>
        <pc:sldMkLst>
          <pc:docMk/>
          <pc:sldMk cId="2961842798" sldId="427"/>
        </pc:sldMkLst>
        <pc:spChg chg="mod">
          <ac:chgData name="Vahur Metsna" userId="cbde7c53f5b6db46" providerId="LiveId" clId="{7CB0DFDC-8536-45FB-A29D-BD8C389A8E56}" dt="2025-11-23T13:20:19.337" v="815" actId="20577"/>
          <ac:spMkLst>
            <pc:docMk/>
            <pc:sldMk cId="2961842798" sldId="427"/>
            <ac:spMk id="2" creationId="{C410A26C-131C-DE8B-804D-8AD788913D6B}"/>
          </ac:spMkLst>
        </pc:spChg>
        <pc:spChg chg="mod">
          <ac:chgData name="Vahur Metsna" userId="cbde7c53f5b6db46" providerId="LiveId" clId="{7CB0DFDC-8536-45FB-A29D-BD8C389A8E56}" dt="2025-11-23T13:23:09.771" v="909" actId="20577"/>
          <ac:spMkLst>
            <pc:docMk/>
            <pc:sldMk cId="2961842798" sldId="427"/>
            <ac:spMk id="3" creationId="{3C0AFB64-2052-716E-288D-F6BDB847D175}"/>
          </ac:spMkLst>
        </pc:spChg>
      </pc:sldChg>
    </pc:docChg>
  </pc:docChgLst>
  <pc:docChgLst>
    <pc:chgData name="Vahur Metsna" userId="cbde7c53f5b6db46" providerId="LiveId" clId="{BE426C1A-C42E-4BDC-9221-EE08A36C9786}"/>
    <pc:docChg chg="custSel addSld modSld">
      <pc:chgData name="Vahur Metsna" userId="cbde7c53f5b6db46" providerId="LiveId" clId="{BE426C1A-C42E-4BDC-9221-EE08A36C9786}" dt="2025-11-26T08:22:29.864" v="484" actId="2711"/>
      <pc:docMkLst>
        <pc:docMk/>
      </pc:docMkLst>
      <pc:sldChg chg="modSp mod">
        <pc:chgData name="Vahur Metsna" userId="cbde7c53f5b6db46" providerId="LiveId" clId="{BE426C1A-C42E-4BDC-9221-EE08A36C9786}" dt="2025-11-26T08:19:18.188" v="465" actId="14100"/>
        <pc:sldMkLst>
          <pc:docMk/>
          <pc:sldMk cId="3571516367" sldId="258"/>
        </pc:sldMkLst>
        <pc:spChg chg="mod">
          <ac:chgData name="Vahur Metsna" userId="cbde7c53f5b6db46" providerId="LiveId" clId="{BE426C1A-C42E-4BDC-9221-EE08A36C9786}" dt="2025-11-26T08:19:18.188" v="465" actId="14100"/>
          <ac:spMkLst>
            <pc:docMk/>
            <pc:sldMk cId="3571516367" sldId="258"/>
            <ac:spMk id="2" creationId="{0A32731C-311B-46F7-A865-6C3AF6B09A47}"/>
          </ac:spMkLst>
        </pc:spChg>
        <pc:spChg chg="mod">
          <ac:chgData name="Vahur Metsna" userId="cbde7c53f5b6db46" providerId="LiveId" clId="{BE426C1A-C42E-4BDC-9221-EE08A36C9786}" dt="2025-11-26T08:18:09.030" v="460" actId="2711"/>
          <ac:spMkLst>
            <pc:docMk/>
            <pc:sldMk cId="3571516367" sldId="258"/>
            <ac:spMk id="3" creationId="{9D5232F9-FD00-464A-9F17-619C91AEF8F3}"/>
          </ac:spMkLst>
        </pc:spChg>
      </pc:sldChg>
      <pc:sldChg chg="modSp mod modNotesTx">
        <pc:chgData name="Vahur Metsna" userId="cbde7c53f5b6db46" providerId="LiveId" clId="{BE426C1A-C42E-4BDC-9221-EE08A36C9786}" dt="2025-11-26T08:21:34.002" v="482" actId="255"/>
        <pc:sldMkLst>
          <pc:docMk/>
          <pc:sldMk cId="636929804" sldId="282"/>
        </pc:sldMkLst>
        <pc:spChg chg="mod">
          <ac:chgData name="Vahur Metsna" userId="cbde7c53f5b6db46" providerId="LiveId" clId="{BE426C1A-C42E-4BDC-9221-EE08A36C9786}" dt="2025-11-26T08:19:47.037" v="468" actId="14100"/>
          <ac:spMkLst>
            <pc:docMk/>
            <pc:sldMk cId="636929804" sldId="282"/>
            <ac:spMk id="2" creationId="{8B27D9B3-B64F-656A-0D99-161A6C0F518F}"/>
          </ac:spMkLst>
        </pc:spChg>
        <pc:spChg chg="mod">
          <ac:chgData name="Vahur Metsna" userId="cbde7c53f5b6db46" providerId="LiveId" clId="{BE426C1A-C42E-4BDC-9221-EE08A36C9786}" dt="2025-11-26T08:20:32.249" v="472" actId="1076"/>
          <ac:spMkLst>
            <pc:docMk/>
            <pc:sldMk cId="636929804" sldId="282"/>
            <ac:spMk id="3" creationId="{93CC2E38-69AD-1C0F-0EEF-7BAF4F43C6E6}"/>
          </ac:spMkLst>
        </pc:spChg>
        <pc:spChg chg="mod">
          <ac:chgData name="Vahur Metsna" userId="cbde7c53f5b6db46" providerId="LiveId" clId="{BE426C1A-C42E-4BDC-9221-EE08A36C9786}" dt="2025-11-26T08:21:16.052" v="478" actId="255"/>
          <ac:spMkLst>
            <pc:docMk/>
            <pc:sldMk cId="636929804" sldId="282"/>
            <ac:spMk id="13" creationId="{7E5B6E40-3A7D-ACF7-AA38-25977D322D81}"/>
          </ac:spMkLst>
        </pc:spChg>
        <pc:spChg chg="mod">
          <ac:chgData name="Vahur Metsna" userId="cbde7c53f5b6db46" providerId="LiveId" clId="{BE426C1A-C42E-4BDC-9221-EE08A36C9786}" dt="2025-11-26T08:21:27.511" v="481" actId="255"/>
          <ac:spMkLst>
            <pc:docMk/>
            <pc:sldMk cId="636929804" sldId="282"/>
            <ac:spMk id="14" creationId="{5112969F-EB84-49D5-7100-1FB28870FB30}"/>
          </ac:spMkLst>
        </pc:spChg>
        <pc:spChg chg="mod">
          <ac:chgData name="Vahur Metsna" userId="cbde7c53f5b6db46" providerId="LiveId" clId="{BE426C1A-C42E-4BDC-9221-EE08A36C9786}" dt="2025-11-26T08:21:21.557" v="480" actId="27636"/>
          <ac:spMkLst>
            <pc:docMk/>
            <pc:sldMk cId="636929804" sldId="282"/>
            <ac:spMk id="15" creationId="{A536BD54-EFA1-25A2-9F04-4F22C36E2A5D}"/>
          </ac:spMkLst>
        </pc:spChg>
        <pc:spChg chg="mod">
          <ac:chgData name="Vahur Metsna" userId="cbde7c53f5b6db46" providerId="LiveId" clId="{BE426C1A-C42E-4BDC-9221-EE08A36C9786}" dt="2025-11-26T08:21:34.002" v="482" actId="255"/>
          <ac:spMkLst>
            <pc:docMk/>
            <pc:sldMk cId="636929804" sldId="282"/>
            <ac:spMk id="36" creationId="{E71298F0-74F1-FECA-0F02-495F9A2EBA7B}"/>
          </ac:spMkLst>
        </pc:spChg>
      </pc:sldChg>
      <pc:sldChg chg="modSp mod">
        <pc:chgData name="Vahur Metsna" userId="cbde7c53f5b6db46" providerId="LiveId" clId="{BE426C1A-C42E-4BDC-9221-EE08A36C9786}" dt="2025-11-26T08:19:09.856" v="464" actId="1076"/>
        <pc:sldMkLst>
          <pc:docMk/>
          <pc:sldMk cId="2320792087" sldId="286"/>
        </pc:sldMkLst>
        <pc:spChg chg="mod">
          <ac:chgData name="Vahur Metsna" userId="cbde7c53f5b6db46" providerId="LiveId" clId="{BE426C1A-C42E-4BDC-9221-EE08A36C9786}" dt="2025-11-26T08:18:54.786" v="463" actId="14100"/>
          <ac:spMkLst>
            <pc:docMk/>
            <pc:sldMk cId="2320792087" sldId="286"/>
            <ac:spMk id="2" creationId="{34CA1F5C-84F0-2694-6C37-3885B72AED0E}"/>
          </ac:spMkLst>
        </pc:spChg>
        <pc:spChg chg="mod">
          <ac:chgData name="Vahur Metsna" userId="cbde7c53f5b6db46" providerId="LiveId" clId="{BE426C1A-C42E-4BDC-9221-EE08A36C9786}" dt="2025-11-26T08:19:09.856" v="464" actId="1076"/>
          <ac:spMkLst>
            <pc:docMk/>
            <pc:sldMk cId="2320792087" sldId="286"/>
            <ac:spMk id="3" creationId="{FC2B9FA9-FA54-B563-507B-BB6BDF270E7A}"/>
          </ac:spMkLst>
        </pc:spChg>
      </pc:sldChg>
      <pc:sldChg chg="delSp modSp add mod setBg delDesignElem modNotesTx">
        <pc:chgData name="Vahur Metsna" userId="cbde7c53f5b6db46" providerId="LiveId" clId="{BE426C1A-C42E-4BDC-9221-EE08A36C9786}" dt="2025-11-26T08:22:07.507" v="483" actId="2711"/>
        <pc:sldMkLst>
          <pc:docMk/>
          <pc:sldMk cId="1649190595" sldId="413"/>
        </pc:sldMkLst>
        <pc:spChg chg="mod">
          <ac:chgData name="Vahur Metsna" userId="cbde7c53f5b6db46" providerId="LiveId" clId="{BE426C1A-C42E-4BDC-9221-EE08A36C9786}" dt="2025-11-26T08:11:24.373" v="310" actId="20577"/>
          <ac:spMkLst>
            <pc:docMk/>
            <pc:sldMk cId="1649190595" sldId="413"/>
            <ac:spMk id="2" creationId="{20FCD626-C9D3-FEC7-F798-811B0B103512}"/>
          </ac:spMkLst>
        </pc:spChg>
        <pc:spChg chg="mod">
          <ac:chgData name="Vahur Metsna" userId="cbde7c53f5b6db46" providerId="LiveId" clId="{BE426C1A-C42E-4BDC-9221-EE08A36C9786}" dt="2025-11-26T08:22:07.507" v="483" actId="2711"/>
          <ac:spMkLst>
            <pc:docMk/>
            <pc:sldMk cId="1649190595" sldId="413"/>
            <ac:spMk id="6" creationId="{210A00E4-D5EA-B5DB-D859-01DC7A9F4D27}"/>
          </ac:spMkLst>
        </pc:spChg>
        <pc:spChg chg="del">
          <ac:chgData name="Vahur Metsna" userId="cbde7c53f5b6db46" providerId="LiveId" clId="{BE426C1A-C42E-4BDC-9221-EE08A36C9786}" dt="2025-11-26T08:09:11.251" v="237"/>
          <ac:spMkLst>
            <pc:docMk/>
            <pc:sldMk cId="1649190595" sldId="413"/>
            <ac:spMk id="42" creationId="{700E0F77-E936-4985-B7B1-B9823486AC33}"/>
          </ac:spMkLst>
        </pc:spChg>
        <pc:spChg chg="del">
          <ac:chgData name="Vahur Metsna" userId="cbde7c53f5b6db46" providerId="LiveId" clId="{BE426C1A-C42E-4BDC-9221-EE08A36C9786}" dt="2025-11-26T08:09:11.251" v="237"/>
          <ac:spMkLst>
            <pc:docMk/>
            <pc:sldMk cId="1649190595" sldId="413"/>
            <ac:spMk id="44" creationId="{95C8260E-968F-44E8-A823-ABB431311926}"/>
          </ac:spMkLst>
        </pc:spChg>
        <pc:spChg chg="del">
          <ac:chgData name="Vahur Metsna" userId="cbde7c53f5b6db46" providerId="LiveId" clId="{BE426C1A-C42E-4BDC-9221-EE08A36C9786}" dt="2025-11-26T08:09:11.251" v="237"/>
          <ac:spMkLst>
            <pc:docMk/>
            <pc:sldMk cId="1649190595" sldId="413"/>
            <ac:spMk id="46" creationId="{2C1BBA94-3F40-40AA-8BB9-E69E25E537C1}"/>
          </ac:spMkLst>
        </pc:spChg>
        <pc:spChg chg="del">
          <ac:chgData name="Vahur Metsna" userId="cbde7c53f5b6db46" providerId="LiveId" clId="{BE426C1A-C42E-4BDC-9221-EE08A36C9786}" dt="2025-11-26T08:09:11.251" v="237"/>
          <ac:spMkLst>
            <pc:docMk/>
            <pc:sldMk cId="1649190595" sldId="413"/>
            <ac:spMk id="48" creationId="{FE43805F-24A6-46A4-B19B-54F28347355C}"/>
          </ac:spMkLst>
        </pc:spChg>
      </pc:sldChg>
      <pc:sldChg chg="delSp modSp add mod setBg delDesignElem">
        <pc:chgData name="Vahur Metsna" userId="cbde7c53f5b6db46" providerId="LiveId" clId="{BE426C1A-C42E-4BDC-9221-EE08A36C9786}" dt="2025-11-26T08:22:29.864" v="484" actId="2711"/>
        <pc:sldMkLst>
          <pc:docMk/>
          <pc:sldMk cId="3789753210" sldId="416"/>
        </pc:sldMkLst>
        <pc:spChg chg="mod">
          <ac:chgData name="Vahur Metsna" userId="cbde7c53f5b6db46" providerId="LiveId" clId="{BE426C1A-C42E-4BDC-9221-EE08A36C9786}" dt="2025-11-26T08:13:53.781" v="357" actId="20577"/>
          <ac:spMkLst>
            <pc:docMk/>
            <pc:sldMk cId="3789753210" sldId="416"/>
            <ac:spMk id="2" creationId="{C9DB0F8F-27FA-C442-92CD-7898FA022ADD}"/>
          </ac:spMkLst>
        </pc:spChg>
        <pc:spChg chg="mod">
          <ac:chgData name="Vahur Metsna" userId="cbde7c53f5b6db46" providerId="LiveId" clId="{BE426C1A-C42E-4BDC-9221-EE08A36C9786}" dt="2025-11-26T08:22:29.864" v="484" actId="2711"/>
          <ac:spMkLst>
            <pc:docMk/>
            <pc:sldMk cId="3789753210" sldId="416"/>
            <ac:spMk id="8" creationId="{590583A1-64FA-15AB-EB5F-4629CFF2434C}"/>
          </ac:spMkLst>
        </pc:spChg>
        <pc:spChg chg="del">
          <ac:chgData name="Vahur Metsna" userId="cbde7c53f5b6db46" providerId="LiveId" clId="{BE426C1A-C42E-4BDC-9221-EE08A36C9786}" dt="2025-11-26T08:09:11.251" v="237"/>
          <ac:spMkLst>
            <pc:docMk/>
            <pc:sldMk cId="3789753210" sldId="416"/>
            <ac:spMk id="36" creationId="{506D7452-6CDE-4381-86CE-07B2459383D5}"/>
          </ac:spMkLst>
        </pc:spChg>
        <pc:spChg chg="del">
          <ac:chgData name="Vahur Metsna" userId="cbde7c53f5b6db46" providerId="LiveId" clId="{BE426C1A-C42E-4BDC-9221-EE08A36C9786}" dt="2025-11-26T08:09:11.251" v="237"/>
          <ac:spMkLst>
            <pc:docMk/>
            <pc:sldMk cId="3789753210" sldId="416"/>
            <ac:spMk id="37" creationId="{6234BCC6-39B9-47D9-8BF8-C665401AE23C}"/>
          </ac:spMkLst>
        </pc:spChg>
        <pc:spChg chg="del">
          <ac:chgData name="Vahur Metsna" userId="cbde7c53f5b6db46" providerId="LiveId" clId="{BE426C1A-C42E-4BDC-9221-EE08A36C9786}" dt="2025-11-26T08:09:11.251" v="237"/>
          <ac:spMkLst>
            <pc:docMk/>
            <pc:sldMk cId="3789753210" sldId="416"/>
            <ac:spMk id="38" creationId="{762DA937-8B55-4317-BD32-98D7AF30E39E}"/>
          </ac:spMkLst>
        </pc:spChg>
        <pc:spChg chg="del">
          <ac:chgData name="Vahur Metsna" userId="cbde7c53f5b6db46" providerId="LiveId" clId="{BE426C1A-C42E-4BDC-9221-EE08A36C9786}" dt="2025-11-26T08:09:11.251" v="237"/>
          <ac:spMkLst>
            <pc:docMk/>
            <pc:sldMk cId="3789753210" sldId="416"/>
            <ac:spMk id="39" creationId="{72A9CE9D-DAC3-40AF-B504-78A64A909F9D}"/>
          </ac:spMkLst>
        </pc:spChg>
        <pc:spChg chg="del">
          <ac:chgData name="Vahur Metsna" userId="cbde7c53f5b6db46" providerId="LiveId" clId="{BE426C1A-C42E-4BDC-9221-EE08A36C9786}" dt="2025-11-26T08:09:11.251" v="237"/>
          <ac:spMkLst>
            <pc:docMk/>
            <pc:sldMk cId="3789753210" sldId="416"/>
            <ac:spMk id="40" creationId="{C52EE5A8-045B-4D39-8ED1-513334085EEC}"/>
          </ac:spMkLst>
        </pc:spChg>
      </pc:sldChg>
      <pc:sldChg chg="modSp">
        <pc:chgData name="Vahur Metsna" userId="cbde7c53f5b6db46" providerId="LiveId" clId="{BE426C1A-C42E-4BDC-9221-EE08A36C9786}" dt="2025-11-26T08:15:35.911" v="457" actId="1076"/>
        <pc:sldMkLst>
          <pc:docMk/>
          <pc:sldMk cId="2244513417" sldId="425"/>
        </pc:sldMkLst>
        <pc:spChg chg="mod">
          <ac:chgData name="Vahur Metsna" userId="cbde7c53f5b6db46" providerId="LiveId" clId="{BE426C1A-C42E-4BDC-9221-EE08A36C9786}" dt="2025-11-26T08:15:35.911" v="457" actId="1076"/>
          <ac:spMkLst>
            <pc:docMk/>
            <pc:sldMk cId="2244513417" sldId="425"/>
            <ac:spMk id="13" creationId="{55A705EA-ADD4-6155-06F3-6F505E7D45E0}"/>
          </ac:spMkLst>
        </pc:spChg>
      </pc:sldChg>
      <pc:sldChg chg="modSp mod">
        <pc:chgData name="Vahur Metsna" userId="cbde7c53f5b6db46" providerId="LiveId" clId="{BE426C1A-C42E-4BDC-9221-EE08A36C9786}" dt="2025-11-26T08:20:12.830" v="470" actId="2711"/>
        <pc:sldMkLst>
          <pc:docMk/>
          <pc:sldMk cId="2961842798" sldId="427"/>
        </pc:sldMkLst>
        <pc:spChg chg="mod">
          <ac:chgData name="Vahur Metsna" userId="cbde7c53f5b6db46" providerId="LiveId" clId="{BE426C1A-C42E-4BDC-9221-EE08A36C9786}" dt="2025-11-26T08:19:34.029" v="466" actId="14100"/>
          <ac:spMkLst>
            <pc:docMk/>
            <pc:sldMk cId="2961842798" sldId="427"/>
            <ac:spMk id="2" creationId="{C410A26C-131C-DE8B-804D-8AD788913D6B}"/>
          </ac:spMkLst>
        </pc:spChg>
        <pc:spChg chg="mod">
          <ac:chgData name="Vahur Metsna" userId="cbde7c53f5b6db46" providerId="LiveId" clId="{BE426C1A-C42E-4BDC-9221-EE08A36C9786}" dt="2025-11-26T08:20:12.830" v="470" actId="2711"/>
          <ac:spMkLst>
            <pc:docMk/>
            <pc:sldMk cId="2961842798" sldId="427"/>
            <ac:spMk id="3" creationId="{3C0AFB64-2052-716E-288D-F6BDB847D1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11/26/2025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18A21-F75B-87CF-4FC0-633951BEA45E}"/>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7E890E8-476E-9D30-81B4-ED08180D6DCC}"/>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951EC7F6-2AEB-ED32-4962-688755BF96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Diabeetiliste</a:t>
            </a:r>
            <a:r>
              <a:rPr lang="en-US" dirty="0"/>
              <a:t> </a:t>
            </a:r>
            <a:r>
              <a:rPr lang="en-US" dirty="0" err="1"/>
              <a:t>jalatüsistuste</a:t>
            </a:r>
            <a:r>
              <a:rPr lang="en-US" dirty="0"/>
              <a:t> </a:t>
            </a:r>
            <a:r>
              <a:rPr lang="en-US" dirty="0" err="1"/>
              <a:t>peamised</a:t>
            </a:r>
            <a:r>
              <a:rPr lang="en-US" dirty="0"/>
              <a:t> </a:t>
            </a:r>
            <a:r>
              <a:rPr lang="en-US" dirty="0" err="1"/>
              <a:t>riskifaktorid</a:t>
            </a:r>
            <a:r>
              <a:rPr lang="en-US" dirty="0"/>
              <a:t> on </a:t>
            </a:r>
            <a:r>
              <a:rPr lang="en-US" dirty="0" err="1"/>
              <a:t>labajala</a:t>
            </a:r>
            <a:r>
              <a:rPr lang="en-US" dirty="0"/>
              <a:t> </a:t>
            </a:r>
            <a:r>
              <a:rPr lang="en-US" dirty="0" err="1"/>
              <a:t>kaitsetundlikkuse</a:t>
            </a:r>
            <a:r>
              <a:rPr lang="en-US" dirty="0"/>
              <a:t> </a:t>
            </a:r>
            <a:r>
              <a:rPr lang="en-US" dirty="0" err="1"/>
              <a:t>kadu</a:t>
            </a:r>
            <a:r>
              <a:rPr lang="en-US" dirty="0"/>
              <a:t>, </a:t>
            </a:r>
            <a:r>
              <a:rPr lang="en-US" dirty="0" err="1"/>
              <a:t>perifeerne</a:t>
            </a:r>
            <a:r>
              <a:rPr lang="en-US" dirty="0"/>
              <a:t> </a:t>
            </a:r>
            <a:r>
              <a:rPr lang="en-US" dirty="0" err="1"/>
              <a:t>arterihaigus</a:t>
            </a:r>
            <a:r>
              <a:rPr lang="en-US" dirty="0"/>
              <a:t> ja </a:t>
            </a:r>
            <a:r>
              <a:rPr lang="en-US" dirty="0" err="1"/>
              <a:t>labajala</a:t>
            </a:r>
            <a:r>
              <a:rPr lang="en-US" dirty="0"/>
              <a:t> </a:t>
            </a:r>
            <a:r>
              <a:rPr lang="en-US" dirty="0" err="1"/>
              <a:t>moone</a:t>
            </a:r>
            <a:r>
              <a:rPr lang="en-US" dirty="0"/>
              <a:t> (10). </a:t>
            </a:r>
            <a:r>
              <a:rPr lang="en-US" b="1" dirty="0" err="1"/>
              <a:t>Euroopas</a:t>
            </a:r>
            <a:r>
              <a:rPr lang="en-US" b="1" dirty="0"/>
              <a:t> </a:t>
            </a:r>
            <a:r>
              <a:rPr lang="en-US" b="1" dirty="0" err="1"/>
              <a:t>esineb</a:t>
            </a:r>
            <a:r>
              <a:rPr lang="en-US" b="1" dirty="0"/>
              <a:t> </a:t>
            </a:r>
            <a:r>
              <a:rPr lang="en-US" b="1" dirty="0" err="1"/>
              <a:t>eespool</a:t>
            </a:r>
            <a:r>
              <a:rPr lang="en-US" b="1" dirty="0"/>
              <a:t> </a:t>
            </a:r>
            <a:r>
              <a:rPr lang="en-US" b="1" dirty="0" err="1"/>
              <a:t>mainitud</a:t>
            </a:r>
            <a:r>
              <a:rPr lang="en-US" b="1" dirty="0"/>
              <a:t> </a:t>
            </a:r>
            <a:r>
              <a:rPr lang="en-US" b="1" dirty="0" err="1"/>
              <a:t>tegureid</a:t>
            </a:r>
            <a:r>
              <a:rPr lang="en-US" b="1" dirty="0"/>
              <a:t> IWGDF-</a:t>
            </a:r>
            <a:r>
              <a:rPr lang="en-US" b="1" dirty="0" err="1"/>
              <a:t>i</a:t>
            </a:r>
            <a:r>
              <a:rPr lang="en-US" b="1" dirty="0"/>
              <a:t> </a:t>
            </a:r>
            <a:r>
              <a:rPr lang="en-US" b="1" dirty="0" err="1"/>
              <a:t>riskikategooriate</a:t>
            </a:r>
            <a:r>
              <a:rPr lang="en-US" b="1" dirty="0"/>
              <a:t> </a:t>
            </a:r>
            <a:r>
              <a:rPr lang="en-US" b="1" dirty="0" err="1"/>
              <a:t>alusel</a:t>
            </a:r>
            <a:r>
              <a:rPr lang="en-US" b="1" dirty="0"/>
              <a:t> </a:t>
            </a:r>
            <a:r>
              <a:rPr lang="en-US" b="1" dirty="0" err="1"/>
              <a:t>hinnatuna</a:t>
            </a:r>
            <a:r>
              <a:rPr lang="en-US" b="1" dirty="0"/>
              <a:t> 56,9% </a:t>
            </a:r>
            <a:r>
              <a:rPr lang="en-US" b="1" dirty="0" err="1"/>
              <a:t>diabeetikutel</a:t>
            </a:r>
            <a:r>
              <a:rPr lang="en-US" b="1" dirty="0"/>
              <a:t> (4</a:t>
            </a:r>
            <a:r>
              <a:rPr lang="en-US" dirty="0"/>
              <a:t>).</a:t>
            </a:r>
            <a:endParaRPr lang="et-EE" dirty="0"/>
          </a:p>
          <a:p>
            <a:endParaRPr lang="et-EE" dirty="0"/>
          </a:p>
        </p:txBody>
      </p:sp>
      <p:sp>
        <p:nvSpPr>
          <p:cNvPr id="4" name="Slaidinumbri kohatäide 3">
            <a:extLst>
              <a:ext uri="{FF2B5EF4-FFF2-40B4-BE49-F238E27FC236}">
                <a16:creationId xmlns:a16="http://schemas.microsoft.com/office/drawing/2014/main" id="{3799A5C4-90D6-2698-E0C7-10149D8CA9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815FD-13CE-1642-AA2B-5E537EC6E5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7E2B-2003-1604-22EB-50D381A0C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B9A40-A57C-FF43-0DEB-59CFC5363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EB176-9016-8624-1841-FB40A4819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D55F2B-8130-FFDE-691E-46626AA4C548}"/>
              </a:ext>
            </a:extLst>
          </p:cNvPr>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66863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23CA-47CD-0EA8-3C39-AE96EBFF7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9AD07-3F45-C8DC-5A67-1A44330D2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BEFAB-7434-320F-A5FE-CC5EF2C8E8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E6CFAC-7979-8919-DB2E-B00E50DBFDFE}"/>
              </a:ext>
            </a:extLst>
          </p:cNvPr>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58062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a:t>Sõelumine</a:t>
            </a:r>
            <a:r>
              <a:rPr lang="en-US" b="1" u="sng" dirty="0"/>
              <a:t> = </a:t>
            </a:r>
            <a:r>
              <a:rPr lang="en-US" b="1" u="sng" dirty="0" err="1"/>
              <a:t>jälgimine</a:t>
            </a:r>
            <a:r>
              <a:rPr lang="en-US" b="1" u="sng" dirty="0"/>
              <a:t>:</a:t>
            </a:r>
            <a:r>
              <a:rPr lang="en-US" dirty="0"/>
              <a:t> </a:t>
            </a:r>
            <a:r>
              <a:rPr lang="en-US" dirty="0" err="1"/>
              <a:t>haavandumise</a:t>
            </a:r>
            <a:r>
              <a:rPr lang="en-US" dirty="0"/>
              <a:t> </a:t>
            </a:r>
            <a:r>
              <a:rPr lang="en-US" dirty="0" err="1"/>
              <a:t>riskikategooria</a:t>
            </a:r>
            <a:r>
              <a:rPr lang="en-US" dirty="0"/>
              <a:t> </a:t>
            </a:r>
            <a:r>
              <a:rPr lang="en-US" dirty="0" err="1"/>
              <a:t>määramine</a:t>
            </a:r>
            <a:r>
              <a:rPr lang="en-US" dirty="0"/>
              <a:t> ja </a:t>
            </a:r>
            <a:r>
              <a:rPr lang="en-US" dirty="0" err="1"/>
              <a:t>sellest</a:t>
            </a:r>
            <a:r>
              <a:rPr lang="en-US" dirty="0"/>
              <a:t> </a:t>
            </a:r>
            <a:r>
              <a:rPr lang="en-US" dirty="0" err="1"/>
              <a:t>tulenev</a:t>
            </a:r>
            <a:r>
              <a:rPr lang="en-US" dirty="0"/>
              <a:t> </a:t>
            </a:r>
            <a:r>
              <a:rPr lang="en-US" dirty="0" err="1"/>
              <a:t>jägimise</a:t>
            </a:r>
            <a:r>
              <a:rPr lang="en-US" dirty="0"/>
              <a:t> </a:t>
            </a:r>
            <a:r>
              <a:rPr lang="en-US" dirty="0" err="1"/>
              <a:t>intervall</a:t>
            </a:r>
            <a:endParaRPr lang="en-US" dirty="0"/>
          </a:p>
          <a:p>
            <a:r>
              <a:rPr lang="en-US" b="1" u="sng" dirty="0" err="1"/>
              <a:t>Nõustamine</a:t>
            </a:r>
            <a:r>
              <a:rPr lang="en-US" b="1" u="sng" dirty="0"/>
              <a:t>:</a:t>
            </a:r>
            <a:r>
              <a:rPr lang="en-US" dirty="0"/>
              <a:t> </a:t>
            </a:r>
            <a:r>
              <a:rPr lang="en-US" dirty="0" err="1"/>
              <a:t>millist</a:t>
            </a:r>
            <a:r>
              <a:rPr lang="en-US" dirty="0"/>
              <a:t> </a:t>
            </a:r>
            <a:r>
              <a:rPr lang="en-US" dirty="0" err="1"/>
              <a:t>infot</a:t>
            </a:r>
            <a:r>
              <a:rPr lang="en-US" dirty="0"/>
              <a:t> </a:t>
            </a:r>
            <a:r>
              <a:rPr lang="en-US" dirty="0" err="1"/>
              <a:t>jälgimise</a:t>
            </a:r>
            <a:r>
              <a:rPr lang="en-US" dirty="0"/>
              <a:t> </a:t>
            </a:r>
            <a:r>
              <a:rPr lang="en-US" dirty="0" err="1"/>
              <a:t>käigus</a:t>
            </a:r>
            <a:r>
              <a:rPr lang="en-US" dirty="0"/>
              <a:t> </a:t>
            </a:r>
            <a:r>
              <a:rPr lang="en-US" dirty="0" err="1"/>
              <a:t>patsiendile</a:t>
            </a:r>
            <a:r>
              <a:rPr lang="en-US" dirty="0"/>
              <a:t> </a:t>
            </a:r>
            <a:r>
              <a:rPr lang="en-US" dirty="0" err="1"/>
              <a:t>jagada</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0324-D0EB-E0DF-EBB5-7D2A5DC61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E80EF-122B-61D3-F42C-9A807E14D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2FD71-28F1-3E4F-498D-1176EF861D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vital to acknowledge that DFU represents a complex setting, where several risk factors coexist and continuously interact within the same individual.</a:t>
            </a:r>
            <a:br>
              <a:rPr lang="et-EE" dirty="0"/>
            </a:br>
            <a:endParaRPr lang="et-EE" dirty="0"/>
          </a:p>
          <a:p>
            <a:endParaRPr lang="et-EE" dirty="0"/>
          </a:p>
          <a:p>
            <a:r>
              <a:rPr lang="en-US" dirty="0"/>
              <a:t>Therefore, it is perhaps not surprising that </a:t>
            </a:r>
            <a:r>
              <a:rPr lang="en-US" b="1" i="1" u="sng" dirty="0">
                <a:highlight>
                  <a:srgbClr val="FFFF00"/>
                </a:highlight>
              </a:rPr>
              <a:t>anxiety and depression </a:t>
            </a:r>
            <a:r>
              <a:rPr lang="en-US" dirty="0"/>
              <a:t>are present at levels consistent with clinical depression in patients with DFU.52,53 In a community setting, the presence of depression may double the risk of new DFU in an individual with no history of diabetic foot problems.54 Nearly half of all individuals with DFU attending hospital-based clinics may meet the criteria for depression.55,56 In addition to increasing the risk of incident DFU,54,57 depression has also been shown to be associated with a two-fold increased risk of mortality during or after treatment for DFU.55 An increasing body of evidence suggests that abnormal cognitive function is prevalent in longstanding diabetes.</a:t>
            </a:r>
          </a:p>
          <a:p>
            <a:r>
              <a:rPr lang="en-US" dirty="0"/>
              <a:t>Diabetes increases the risk of developing </a:t>
            </a:r>
            <a:r>
              <a:rPr lang="en-US" b="1" i="1" u="sng" dirty="0">
                <a:highlight>
                  <a:srgbClr val="FFFF00"/>
                </a:highlight>
              </a:rPr>
              <a:t>cognitive dysfunction </a:t>
            </a:r>
            <a:r>
              <a:rPr lang="en-US" dirty="0"/>
              <a:t>which may progress to cognitive impairment.58,59 A decline in cognitive function may be manifested as </a:t>
            </a:r>
            <a:r>
              <a:rPr lang="en-US" b="1" dirty="0"/>
              <a:t>diabetes self-care neglect, inability to follow through with recommendations and increased use of care resources</a:t>
            </a:r>
            <a:r>
              <a:rPr lang="en-US" dirty="0"/>
              <a:t>.59 The risk factors associated with such cognitive decline60 are the same cluster that drives vascular complications, diabetic neuropathy and indeed depression. This signifies that the processes that underpin the development of these individually distinctive complications may be interlinked.60,61 Of note, these are also the same risk factors for diabetic foot ulceration. More recently, the presence of cognitive dysfunction complicating DFD has been </a:t>
            </a:r>
            <a:r>
              <a:rPr lang="en-US" dirty="0" err="1"/>
              <a:t>recognised</a:t>
            </a:r>
            <a:r>
              <a:rPr lang="en-US" dirty="0"/>
              <a:t>. In one study, while the premorbid cognitive abilities among diabetes individuals with and without DFU were estimated to be similar, the cognitive abilities of individuals with ongoing DFU were found to be significantly lower in all domains tested (</a:t>
            </a:r>
            <a:r>
              <a:rPr lang="en-US" sz="1600" b="1" dirty="0"/>
              <a:t>memory, attention, executive function, reaction time and psychomotor skills</a:t>
            </a:r>
            <a:r>
              <a:rPr lang="en-US" dirty="0"/>
              <a:t>)</a:t>
            </a:r>
            <a:endParaRPr lang="et-EE" dirty="0"/>
          </a:p>
          <a:p>
            <a:endParaRPr lang="en-US" dirty="0"/>
          </a:p>
        </p:txBody>
      </p:sp>
      <p:sp>
        <p:nvSpPr>
          <p:cNvPr id="4" name="Slide Number Placeholder 3">
            <a:extLst>
              <a:ext uri="{FF2B5EF4-FFF2-40B4-BE49-F238E27FC236}">
                <a16:creationId xmlns:a16="http://schemas.microsoft.com/office/drawing/2014/main" id="{5B7B8C28-CFE2-02D7-FDC6-3BA24DDD27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815FD-13CE-1642-AA2B-5E537EC6E5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27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dirty="0">
                <a:solidFill>
                  <a:srgbClr val="0070C0"/>
                </a:solidFill>
              </a:rPr>
              <a:t>Haavandiga patsient vajab selget raviplaani</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815FD-13CE-1642-AA2B-5E537EC6E5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63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Haavandi</a:t>
            </a:r>
            <a:r>
              <a:rPr lang="en-US" dirty="0"/>
              <a:t> </a:t>
            </a:r>
            <a:r>
              <a:rPr lang="en-US" dirty="0" err="1"/>
              <a:t>puhul</a:t>
            </a:r>
            <a:r>
              <a:rPr lang="en-US" dirty="0"/>
              <a:t> </a:t>
            </a:r>
            <a:r>
              <a:rPr lang="en-US" dirty="0" err="1"/>
              <a:t>ei</a:t>
            </a:r>
            <a:r>
              <a:rPr lang="en-US" dirty="0"/>
              <a:t> </a:t>
            </a:r>
            <a:r>
              <a:rPr lang="en-US" dirty="0" err="1"/>
              <a:t>piisa</a:t>
            </a:r>
            <a:r>
              <a:rPr lang="en-US" dirty="0"/>
              <a:t> </a:t>
            </a:r>
            <a:r>
              <a:rPr lang="en-US" dirty="0" err="1"/>
              <a:t>ainult</a:t>
            </a:r>
            <a:r>
              <a:rPr lang="en-US" dirty="0"/>
              <a:t> </a:t>
            </a:r>
            <a:r>
              <a:rPr lang="en-US" dirty="0" err="1"/>
              <a:t>lokaalsest</a:t>
            </a:r>
            <a:r>
              <a:rPr lang="en-US" dirty="0"/>
              <a:t> </a:t>
            </a:r>
            <a:r>
              <a:rPr lang="en-US" dirty="0" err="1"/>
              <a:t>ravist</a:t>
            </a:r>
            <a:r>
              <a:rPr lang="en-US" dirty="0"/>
              <a:t>. </a:t>
            </a:r>
          </a:p>
          <a:p>
            <a:r>
              <a:rPr lang="en-US" dirty="0" err="1"/>
              <a:t>Koormuse</a:t>
            </a:r>
            <a:r>
              <a:rPr lang="en-US" dirty="0"/>
              <a:t> </a:t>
            </a:r>
            <a:r>
              <a:rPr lang="en-US" dirty="0" err="1"/>
              <a:t>langetamine</a:t>
            </a:r>
            <a:r>
              <a:rPr lang="en-US" dirty="0"/>
              <a:t>, </a:t>
            </a:r>
            <a:r>
              <a:rPr lang="en-US" dirty="0" err="1"/>
              <a:t>verevarustuse</a:t>
            </a:r>
            <a:r>
              <a:rPr lang="en-US" dirty="0"/>
              <a:t> </a:t>
            </a:r>
            <a:r>
              <a:rPr lang="en-US" dirty="0" err="1"/>
              <a:t>hindamine</a:t>
            </a:r>
            <a:r>
              <a:rPr lang="en-US" dirty="0"/>
              <a:t>.</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337259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E710-9569-8A40-9CCB-5CA06A12D9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E1FE6-29FD-644A-B79E-BB035DA39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137B94-0EEE-A248-B949-37E8A7249836}"/>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5" name="Footer Placeholder 4">
            <a:extLst>
              <a:ext uri="{FF2B5EF4-FFF2-40B4-BE49-F238E27FC236}">
                <a16:creationId xmlns:a16="http://schemas.microsoft.com/office/drawing/2014/main" id="{D0E99F80-0A79-E642-9FEF-A474C03AF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977B-7DCD-D24B-B56C-83105D41E5FE}"/>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4777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77F9-2F5C-E74E-BF35-366EA2C9E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39750-FF8D-9246-AE53-70837D8792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D3D1C-8A7F-5C45-8FFE-93E42C6A602A}"/>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5" name="Footer Placeholder 4">
            <a:extLst>
              <a:ext uri="{FF2B5EF4-FFF2-40B4-BE49-F238E27FC236}">
                <a16:creationId xmlns:a16="http://schemas.microsoft.com/office/drawing/2014/main" id="{7E5905CC-449A-F649-AD26-BBCC891CD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7D825-250A-F846-9317-ACD7508AB79C}"/>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395451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E133-5A8F-B44C-A24B-783F6B403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A037C6-00B6-9E41-84BE-30F2F8568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C6E1C0-06CA-7148-8ECB-ABCE9B3A0440}"/>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5" name="Footer Placeholder 4">
            <a:extLst>
              <a:ext uri="{FF2B5EF4-FFF2-40B4-BE49-F238E27FC236}">
                <a16:creationId xmlns:a16="http://schemas.microsoft.com/office/drawing/2014/main" id="{53485380-52EF-FD4E-A635-701ACD84F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A2A12-E3D6-1D4E-9DD1-E6B45057EB14}"/>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61302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B2A8-C7E7-F042-9F0B-DF54D5E5A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9DF16-6261-974F-9184-242C5648C8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0CFF95-4032-6545-A8EF-A58F3D142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954B5-57BF-FF42-91B7-5964C8DB9B7C}"/>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6" name="Footer Placeholder 5">
            <a:extLst>
              <a:ext uri="{FF2B5EF4-FFF2-40B4-BE49-F238E27FC236}">
                <a16:creationId xmlns:a16="http://schemas.microsoft.com/office/drawing/2014/main" id="{21D07887-3C70-BE43-A57C-0F3CA6985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FC912-5CD9-A44C-9B34-E38BC48029B2}"/>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108905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3B22-9D61-A74D-BFDE-56ECD53F0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3CD064-6602-D441-9403-0CDF243A8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2DE8D8-FBA3-FD49-88E1-3F5DCA6A9C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2C490-2E49-BD40-AA0F-CDAED2F23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FE8844-3E8E-7B49-953E-0E0D587A1F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9EF92F-7301-5F44-8C34-8BBA15A8CD9F}"/>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8" name="Footer Placeholder 7">
            <a:extLst>
              <a:ext uri="{FF2B5EF4-FFF2-40B4-BE49-F238E27FC236}">
                <a16:creationId xmlns:a16="http://schemas.microsoft.com/office/drawing/2014/main" id="{14225B75-918A-DD44-8647-5175B11EFD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CA6355-854B-474A-8937-E888C7BF0010}"/>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328264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B4ED-303D-5D49-AD5C-0D3BD4CC1C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012D8-0DA2-D346-B041-98A505A31A09}"/>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4" name="Footer Placeholder 3">
            <a:extLst>
              <a:ext uri="{FF2B5EF4-FFF2-40B4-BE49-F238E27FC236}">
                <a16:creationId xmlns:a16="http://schemas.microsoft.com/office/drawing/2014/main" id="{B969B772-5330-9C47-9879-D0EFA658BD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2AECE-F321-BF40-9DA4-3390E73C3DCA}"/>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321545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4AF23-A56B-F246-95F5-77EA0D8A90D6}"/>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3" name="Footer Placeholder 2">
            <a:extLst>
              <a:ext uri="{FF2B5EF4-FFF2-40B4-BE49-F238E27FC236}">
                <a16:creationId xmlns:a16="http://schemas.microsoft.com/office/drawing/2014/main" id="{C6518CAE-6F14-8A4B-83CF-52E07FE8A8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B64983-1A69-1743-A41E-B820787A9885}"/>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91937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AE57-B55D-A340-BC7C-6096A709B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7844F-B87F-D24E-9104-3D4B8A25C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8EF870-2777-8941-980F-6D6FFAD81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359816-A31C-3C43-B99F-310470E57719}"/>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6" name="Footer Placeholder 5">
            <a:extLst>
              <a:ext uri="{FF2B5EF4-FFF2-40B4-BE49-F238E27FC236}">
                <a16:creationId xmlns:a16="http://schemas.microsoft.com/office/drawing/2014/main" id="{DBB1C0B7-DF07-E24E-8700-C05412F7E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7AD5C-6D45-B243-9E1C-7C70135D2F3F}"/>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1951980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0EEE-426C-C642-AA44-0963B9006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B2012C-E30F-2946-8C3C-476C870A2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785C00-0E3B-9E4C-973D-C6164F626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0A2C46-0D96-B143-9726-50EEF44BB4BD}"/>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6" name="Footer Placeholder 5">
            <a:extLst>
              <a:ext uri="{FF2B5EF4-FFF2-40B4-BE49-F238E27FC236}">
                <a16:creationId xmlns:a16="http://schemas.microsoft.com/office/drawing/2014/main" id="{54DF480B-8CEF-4E47-994E-6CD4A54B0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C2A2D-6FB6-5A4F-816C-A31C52EA239D}"/>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256392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166D-DD49-D348-A1A9-91DE597FDB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09DFC-36A5-4240-B292-FAD5E9462B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F716F-F929-B049-A0C1-904312A471A6}"/>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5" name="Footer Placeholder 4">
            <a:extLst>
              <a:ext uri="{FF2B5EF4-FFF2-40B4-BE49-F238E27FC236}">
                <a16:creationId xmlns:a16="http://schemas.microsoft.com/office/drawing/2014/main" id="{9A3C9528-2726-7C49-87CF-B8B23CF51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F888E-8C19-CF46-8BE5-29B85EC8BC4D}"/>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309609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BF6F0E-29EE-984C-967E-0F4AFFF0AE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EFF7F2-2247-B241-8CAF-86FD8015F0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DD561-C015-BB44-A27B-A6E2D21B07B8}"/>
              </a:ext>
            </a:extLst>
          </p:cNvPr>
          <p:cNvSpPr>
            <a:spLocks noGrp="1"/>
          </p:cNvSpPr>
          <p:nvPr>
            <p:ph type="dt" sz="half" idx="10"/>
          </p:nvPr>
        </p:nvSpPr>
        <p:spPr/>
        <p:txBody>
          <a:bodyPr/>
          <a:lstStyle/>
          <a:p>
            <a:fld id="{5B112BB2-C12C-9143-9F80-9E70AD742FA9}" type="datetimeFigureOut">
              <a:rPr lang="en-US" smtClean="0"/>
              <a:t>11/26/2025</a:t>
            </a:fld>
            <a:endParaRPr lang="en-US"/>
          </a:p>
        </p:txBody>
      </p:sp>
      <p:sp>
        <p:nvSpPr>
          <p:cNvPr id="5" name="Footer Placeholder 4">
            <a:extLst>
              <a:ext uri="{FF2B5EF4-FFF2-40B4-BE49-F238E27FC236}">
                <a16:creationId xmlns:a16="http://schemas.microsoft.com/office/drawing/2014/main" id="{24797ACC-FAE2-D94F-AE54-CD2F0D6A1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1FACF-882F-D64E-A5FB-59F7EB2CED78}"/>
              </a:ext>
            </a:extLst>
          </p:cNvPr>
          <p:cNvSpPr>
            <a:spLocks noGrp="1"/>
          </p:cNvSpPr>
          <p:nvPr>
            <p:ph type="sldNum" sz="quarter" idx="12"/>
          </p:nvPr>
        </p:nvSpPr>
        <p:spPr/>
        <p:txBody>
          <a:bodyPr/>
          <a:lstStyle/>
          <a:p>
            <a:fld id="{D3C52E38-9266-ED40-A64A-D120F2E1F665}" type="slidenum">
              <a:rPr lang="en-US" smtClean="0"/>
              <a:t>‹#›</a:t>
            </a:fld>
            <a:endParaRPr lang="en-US"/>
          </a:p>
        </p:txBody>
      </p:sp>
    </p:spTree>
    <p:extLst>
      <p:ext uri="{BB962C8B-B14F-4D97-AF65-F5344CB8AC3E}">
        <p14:creationId xmlns:p14="http://schemas.microsoft.com/office/powerpoint/2010/main" val="1451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SU">
    <p:spTree>
      <p:nvGrpSpPr>
        <p:cNvPr id="1" name=""/>
        <p:cNvGrpSpPr/>
        <p:nvPr/>
      </p:nvGrpSpPr>
      <p:grpSpPr>
        <a:xfrm>
          <a:off x="0" y="0"/>
          <a:ext cx="0" cy="0"/>
          <a:chOff x="0" y="0"/>
          <a:chExt cx="0" cy="0"/>
        </a:xfrm>
      </p:grpSpPr>
      <p:pic>
        <p:nvPicPr>
          <p:cNvPr id="4" name="Picture 1" descr="ppt-2_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6711316"/>
            <a:ext cx="12204700" cy="1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600200"/>
            <a:ext cx="10972800" cy="3880853"/>
          </a:xfrm>
          <a:prstGeom prst="rect">
            <a:avLst/>
          </a:prstGeom>
        </p:spPr>
        <p:txBody>
          <a:bodyPr>
            <a:normAutofit/>
          </a:bodyPr>
          <a:lstStyle>
            <a:lvl1pPr marL="342900" indent="-342900">
              <a:buFont typeface="Arial" panose="020B0604020202020204" pitchFamily="34" charset="0"/>
              <a:buChar char="•"/>
              <a:defRPr sz="1920"/>
            </a:lvl1pPr>
          </a:lstStyle>
          <a:p>
            <a:pPr lvl="0"/>
            <a:r>
              <a:rPr lang="en-US"/>
              <a:t>Click to edit Master text styles</a:t>
            </a:r>
          </a:p>
        </p:txBody>
      </p:sp>
      <p:sp>
        <p:nvSpPr>
          <p:cNvPr id="9" name="Title 1"/>
          <p:cNvSpPr>
            <a:spLocks noGrp="1"/>
          </p:cNvSpPr>
          <p:nvPr>
            <p:ph type="ctrTitle"/>
          </p:nvPr>
        </p:nvSpPr>
        <p:spPr>
          <a:xfrm>
            <a:off x="1219200" y="394068"/>
            <a:ext cx="10363200" cy="734810"/>
          </a:xfrm>
          <a:prstGeom prst="rect">
            <a:avLst/>
          </a:prstGeom>
        </p:spPr>
        <p:txBody>
          <a:bodyPr/>
          <a:lstStyle>
            <a:lvl1pPr marL="0" marR="0" indent="0" algn="r" defTabSz="548640" rtl="0" eaLnBrk="1" fontAlgn="auto" latinLnBrk="0" hangingPunct="1">
              <a:lnSpc>
                <a:spcPct val="100000"/>
              </a:lnSpc>
              <a:spcBef>
                <a:spcPct val="0"/>
              </a:spcBef>
              <a:spcAft>
                <a:spcPts val="0"/>
              </a:spcAft>
              <a:buClrTx/>
              <a:buSzTx/>
              <a:buFontTx/>
              <a:buNone/>
              <a:tabLst/>
              <a:defRPr sz="4320" b="0" i="0"/>
            </a:lvl1pPr>
          </a:lstStyle>
          <a:p>
            <a:r>
              <a:rPr lang="en-US"/>
              <a:t>Click to edit Master title style</a:t>
            </a:r>
            <a:endParaRPr lang="en-US" dirty="0"/>
          </a:p>
        </p:txBody>
      </p:sp>
    </p:spTree>
    <p:extLst>
      <p:ext uri="{BB962C8B-B14F-4D97-AF65-F5344CB8AC3E}">
        <p14:creationId xmlns:p14="http://schemas.microsoft.com/office/powerpoint/2010/main" val="388959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923D6-25E3-FA4F-A6DF-C79CCED49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22D8C0-A91E-9E47-A273-02A5E20EC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7D2BB-91B3-8443-ACA6-03BA42B12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12BB2-C12C-9143-9F80-9E70AD742FA9}" type="datetimeFigureOut">
              <a:rPr lang="en-US" smtClean="0"/>
              <a:t>11/26/2025</a:t>
            </a:fld>
            <a:endParaRPr lang="en-US"/>
          </a:p>
        </p:txBody>
      </p:sp>
      <p:sp>
        <p:nvSpPr>
          <p:cNvPr id="5" name="Footer Placeholder 4">
            <a:extLst>
              <a:ext uri="{FF2B5EF4-FFF2-40B4-BE49-F238E27FC236}">
                <a16:creationId xmlns:a16="http://schemas.microsoft.com/office/drawing/2014/main" id="{DAD1D6F5-B5C6-7846-A450-530A6F3FE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73786-6CD6-2C42-9709-492B73035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52E38-9266-ED40-A64A-D120F2E1F665}" type="slidenum">
              <a:rPr lang="en-US" smtClean="0"/>
              <a:t>‹#›</a:t>
            </a:fld>
            <a:endParaRPr lang="en-US"/>
          </a:p>
        </p:txBody>
      </p:sp>
    </p:spTree>
    <p:extLst>
      <p:ext uri="{BB962C8B-B14F-4D97-AF65-F5344CB8AC3E}">
        <p14:creationId xmlns:p14="http://schemas.microsoft.com/office/powerpoint/2010/main" val="18013852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C7EAAD-692A-B460-D308-20A3225239E9}"/>
              </a:ext>
            </a:extLst>
          </p:cNvPr>
          <p:cNvPicPr>
            <a:picLocks noGrp="1" noChangeAspect="1"/>
          </p:cNvPicPr>
          <p:nvPr>
            <p:ph sz="half" idx="2"/>
          </p:nvPr>
        </p:nvPicPr>
        <p:blipFill>
          <a:blip r:embed="rId3"/>
          <a:stretch>
            <a:fillRect/>
          </a:stretch>
        </p:blipFill>
        <p:spPr>
          <a:xfrm>
            <a:off x="1910728" y="241628"/>
            <a:ext cx="4753037" cy="5930223"/>
          </a:xfrm>
        </p:spPr>
      </p:pic>
      <p:sp>
        <p:nvSpPr>
          <p:cNvPr id="9" name="Slide Number Placeholder 3">
            <a:extLst>
              <a:ext uri="{FF2B5EF4-FFF2-40B4-BE49-F238E27FC236}">
                <a16:creationId xmlns:a16="http://schemas.microsoft.com/office/drawing/2014/main" id="{A4F53D78-9A70-057F-651C-D4C3EA8A814D}"/>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1</a:t>
            </a:fld>
            <a:endParaRPr lang="en-US"/>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F261205-CC25-ECE3-336D-08ED4F30AF28}"/>
              </a:ext>
            </a:extLst>
          </p:cNvPr>
          <p:cNvPicPr>
            <a:picLocks noChangeAspect="1"/>
          </p:cNvPicPr>
          <p:nvPr/>
        </p:nvPicPr>
        <p:blipFill>
          <a:blip r:embed="rId2"/>
          <a:srcRect l="1008" r="1160"/>
          <a:stretch>
            <a:fillRect/>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9" name="Picture 8">
            <a:extLst>
              <a:ext uri="{FF2B5EF4-FFF2-40B4-BE49-F238E27FC236}">
                <a16:creationId xmlns:a16="http://schemas.microsoft.com/office/drawing/2014/main" id="{C9496014-5407-4D87-AC94-16F2C42ACE44}"/>
              </a:ext>
            </a:extLst>
          </p:cNvPr>
          <p:cNvPicPr>
            <a:picLocks noChangeAspect="1"/>
          </p:cNvPicPr>
          <p:nvPr/>
        </p:nvPicPr>
        <p:blipFill>
          <a:blip r:embed="rId3"/>
          <a:srcRect l="5282" r="27414" b="2"/>
          <a:stretch>
            <a:fillRect/>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 name="Picture 4">
            <a:extLst>
              <a:ext uri="{FF2B5EF4-FFF2-40B4-BE49-F238E27FC236}">
                <a16:creationId xmlns:a16="http://schemas.microsoft.com/office/drawing/2014/main" id="{DD74DDD1-30CF-B081-DB7C-BA06C59FE934}"/>
              </a:ext>
            </a:extLst>
          </p:cNvPr>
          <p:cNvPicPr>
            <a:picLocks noChangeAspect="1"/>
          </p:cNvPicPr>
          <p:nvPr/>
        </p:nvPicPr>
        <p:blipFill>
          <a:blip r:embed="rId4"/>
          <a:srcRect l="8768" r="11209" b="-1"/>
          <a:stretch>
            <a:fillRect/>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6C189D7B-D35F-C25C-49E7-0C9BEF48E202}"/>
              </a:ext>
            </a:extLst>
          </p:cNvPr>
          <p:cNvSpPr>
            <a:spLocks noGrp="1"/>
          </p:cNvSpPr>
          <p:nvPr>
            <p:ph type="title"/>
          </p:nvPr>
        </p:nvSpPr>
        <p:spPr>
          <a:xfrm>
            <a:off x="6343650" y="3996130"/>
            <a:ext cx="5505814" cy="1576910"/>
          </a:xfrm>
        </p:spPr>
        <p:txBody>
          <a:bodyPr vert="horz" lIns="91440" tIns="45720" rIns="91440" bIns="45720" rtlCol="0" anchor="b">
            <a:normAutofit/>
          </a:bodyPr>
          <a:lstStyle/>
          <a:p>
            <a:r>
              <a:rPr lang="en-US" sz="2800" kern="1200" dirty="0">
                <a:solidFill>
                  <a:schemeClr val="tx1"/>
                </a:solidFill>
                <a:latin typeface="Tenorite Display" panose="00000500000000000000" pitchFamily="2" charset="0"/>
              </a:rPr>
              <a:t>DIABEETIKU NÕUSTAMINE</a:t>
            </a:r>
          </a:p>
        </p:txBody>
      </p:sp>
    </p:spTree>
    <p:extLst>
      <p:ext uri="{BB962C8B-B14F-4D97-AF65-F5344CB8AC3E}">
        <p14:creationId xmlns:p14="http://schemas.microsoft.com/office/powerpoint/2010/main" val="381503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4CC05-F8EB-DBC0-78E2-903F59E68F0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Tenorite Display" panose="00000500000000000000" pitchFamily="2" charset="0"/>
              </a:rPr>
              <a:t>JALATÜSISTUSE KÄSITLUS</a:t>
            </a:r>
          </a:p>
        </p:txBody>
      </p:sp>
      <p:pic>
        <p:nvPicPr>
          <p:cNvPr id="4" name="Pilt 2">
            <a:extLst>
              <a:ext uri="{FF2B5EF4-FFF2-40B4-BE49-F238E27FC236}">
                <a16:creationId xmlns:a16="http://schemas.microsoft.com/office/drawing/2014/main" id="{7E157D33-A353-FA88-D320-EC32E018234B}"/>
              </a:ext>
            </a:extLst>
          </p:cNvPr>
          <p:cNvPicPr>
            <a:picLocks noChangeAspect="1"/>
          </p:cNvPicPr>
          <p:nvPr/>
        </p:nvPicPr>
        <p:blipFill>
          <a:blip r:embed="rId2"/>
          <a:stretch>
            <a:fillRect/>
          </a:stretch>
        </p:blipFill>
        <p:spPr>
          <a:xfrm>
            <a:off x="4777316" y="766411"/>
            <a:ext cx="6780700" cy="5322848"/>
          </a:xfrm>
          <a:prstGeom prst="rect">
            <a:avLst/>
          </a:prstGeom>
        </p:spPr>
      </p:pic>
    </p:spTree>
    <p:extLst>
      <p:ext uri="{BB962C8B-B14F-4D97-AF65-F5344CB8AC3E}">
        <p14:creationId xmlns:p14="http://schemas.microsoft.com/office/powerpoint/2010/main" val="118689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D626-C9D3-FEC7-F798-811B0B103512}"/>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sz="2800" kern="1200" dirty="0">
                <a:solidFill>
                  <a:schemeClr val="tx1"/>
                </a:solidFill>
                <a:latin typeface="Tenorite Display" panose="00000500000000000000" pitchFamily="2" charset="0"/>
              </a:rPr>
              <a:t>TALDMINE HAAVAND CHARCOT ARTROPAATIA</a:t>
            </a:r>
            <a:endParaRPr lang="en-US" sz="28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63AF0EB1-B876-5059-434A-4382C35A22AC}"/>
              </a:ext>
            </a:extLst>
          </p:cNvPr>
          <p:cNvPicPr>
            <a:picLocks noChangeAspect="1"/>
          </p:cNvPicPr>
          <p:nvPr/>
        </p:nvPicPr>
        <p:blipFill>
          <a:blip r:embed="rId3"/>
          <a:stretch>
            <a:fillRect/>
          </a:stretch>
        </p:blipFill>
        <p:spPr>
          <a:xfrm>
            <a:off x="2093773" y="364142"/>
            <a:ext cx="8100509" cy="3867993"/>
          </a:xfrm>
          <a:prstGeom prst="rect">
            <a:avLst/>
          </a:prstGeom>
        </p:spPr>
      </p:pic>
      <p:sp>
        <p:nvSpPr>
          <p:cNvPr id="6" name="TextBox 5">
            <a:extLst>
              <a:ext uri="{FF2B5EF4-FFF2-40B4-BE49-F238E27FC236}">
                <a16:creationId xmlns:a16="http://schemas.microsoft.com/office/drawing/2014/main" id="{210A00E4-D5EA-B5DB-D859-01DC7A9F4D27}"/>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a:lnSpc>
                <a:spcPct val="90000"/>
              </a:lnSpc>
              <a:spcAft>
                <a:spcPts val="600"/>
              </a:spcAft>
            </a:pPr>
            <a:r>
              <a:rPr lang="en-US" sz="3200" dirty="0" err="1">
                <a:solidFill>
                  <a:schemeClr val="accent2"/>
                </a:solidFill>
                <a:latin typeface="Tenorite body"/>
              </a:rPr>
              <a:t>Koormuse</a:t>
            </a:r>
            <a:r>
              <a:rPr lang="en-US" sz="3200" dirty="0">
                <a:solidFill>
                  <a:schemeClr val="accent2"/>
                </a:solidFill>
                <a:latin typeface="Tenorite body"/>
              </a:rPr>
              <a:t> </a:t>
            </a:r>
            <a:r>
              <a:rPr lang="en-US" sz="3200" dirty="0" err="1">
                <a:solidFill>
                  <a:schemeClr val="accent2"/>
                </a:solidFill>
                <a:latin typeface="Tenorite body"/>
              </a:rPr>
              <a:t>langetamine</a:t>
            </a:r>
            <a:endParaRPr lang="en-US" sz="3200" dirty="0">
              <a:solidFill>
                <a:schemeClr val="accent2"/>
              </a:solidFill>
              <a:latin typeface="Tenorite body"/>
            </a:endParaRPr>
          </a:p>
        </p:txBody>
      </p:sp>
    </p:spTree>
    <p:extLst>
      <p:ext uri="{BB962C8B-B14F-4D97-AF65-F5344CB8AC3E}">
        <p14:creationId xmlns:p14="http://schemas.microsoft.com/office/powerpoint/2010/main" val="164919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11D3-A9CF-56A7-8E4A-102F4D29690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4D2CCBE-B8EB-BB19-E5FB-A876B66102DF}"/>
              </a:ext>
            </a:extLst>
          </p:cNvPr>
          <p:cNvPicPr>
            <a:picLocks noChangeAspect="1"/>
          </p:cNvPicPr>
          <p:nvPr/>
        </p:nvPicPr>
        <p:blipFill>
          <a:blip r:embed="rId2"/>
          <a:srcRect t="5038" r="-2" b="13113"/>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a:extLst>
              <a:ext uri="{FF2B5EF4-FFF2-40B4-BE49-F238E27FC236}">
                <a16:creationId xmlns:a16="http://schemas.microsoft.com/office/drawing/2014/main" id="{CD1ECDC1-AC0A-54FA-BAC0-7CA6E981E631}"/>
              </a:ext>
            </a:extLst>
          </p:cNvPr>
          <p:cNvPicPr>
            <a:picLocks noChangeAspect="1"/>
          </p:cNvPicPr>
          <p:nvPr/>
        </p:nvPicPr>
        <p:blipFill>
          <a:blip r:embed="rId3"/>
          <a:srcRect t="30508" r="-2" b="-2"/>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C9DB0F8F-27FA-C442-92CD-7898FA022ADD}"/>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sz="2800" kern="1200" dirty="0">
                <a:solidFill>
                  <a:schemeClr val="tx1"/>
                </a:solidFill>
                <a:latin typeface="Tenorite Display" panose="00000500000000000000" pitchFamily="2" charset="0"/>
              </a:rPr>
              <a:t>PARANENUD HAAVAND</a:t>
            </a:r>
            <a:br>
              <a:rPr lang="en-US" sz="2800" kern="1200" dirty="0">
                <a:solidFill>
                  <a:schemeClr val="tx1"/>
                </a:solidFill>
                <a:latin typeface="Tenorite Display" panose="00000500000000000000" pitchFamily="2" charset="0"/>
              </a:rPr>
            </a:br>
            <a:br>
              <a:rPr lang="en-US" sz="2800" kern="1200" dirty="0">
                <a:solidFill>
                  <a:schemeClr val="tx1"/>
                </a:solidFill>
                <a:latin typeface="Tenorite Display" panose="00000500000000000000" pitchFamily="2" charset="0"/>
              </a:rPr>
            </a:br>
            <a:r>
              <a:rPr lang="en-US" sz="2800" kern="1200" dirty="0">
                <a:solidFill>
                  <a:schemeClr val="tx1"/>
                </a:solidFill>
                <a:latin typeface="Tenorite Display" panose="00000500000000000000" pitchFamily="2" charset="0"/>
              </a:rPr>
              <a:t>MOONDUNUD JALG</a:t>
            </a:r>
          </a:p>
        </p:txBody>
      </p:sp>
      <p:sp>
        <p:nvSpPr>
          <p:cNvPr id="3" name="AutoShape 2" descr="Image result for custom made insoles">
            <a:extLst>
              <a:ext uri="{FF2B5EF4-FFF2-40B4-BE49-F238E27FC236}">
                <a16:creationId xmlns:a16="http://schemas.microsoft.com/office/drawing/2014/main" id="{807F5FFD-4070-6FA5-3A1B-F314C802CAAE}"/>
              </a:ext>
            </a:extLst>
          </p:cNvPr>
          <p:cNvSpPr>
            <a:spLocks noChangeAspect="1" noChangeArrowheads="1"/>
          </p:cNvSpPr>
          <p:nvPr/>
        </p:nvSpPr>
        <p:spPr bwMode="auto">
          <a:xfrm>
            <a:off x="5943600" y="3276600"/>
            <a:ext cx="182880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590583A1-64FA-15AB-EB5F-4629CFF2434C}"/>
              </a:ext>
            </a:extLst>
          </p:cNvPr>
          <p:cNvSpPr txBox="1"/>
          <p:nvPr/>
        </p:nvSpPr>
        <p:spPr>
          <a:xfrm>
            <a:off x="489098" y="5303520"/>
            <a:ext cx="4505812" cy="1077218"/>
          </a:xfrm>
          <a:prstGeom prst="rect">
            <a:avLst/>
          </a:prstGeom>
          <a:noFill/>
        </p:spPr>
        <p:txBody>
          <a:bodyPr wrap="square" rtlCol="0">
            <a:spAutoFit/>
          </a:bodyPr>
          <a:lstStyle/>
          <a:p>
            <a:r>
              <a:rPr lang="en-US" sz="3200" dirty="0" err="1">
                <a:solidFill>
                  <a:schemeClr val="accent2"/>
                </a:solidFill>
                <a:latin typeface="Tenorite body"/>
              </a:rPr>
              <a:t>Jalatsid</a:t>
            </a:r>
            <a:endParaRPr lang="en-US" sz="3200" dirty="0">
              <a:solidFill>
                <a:schemeClr val="accent2"/>
              </a:solidFill>
              <a:latin typeface="Tenorite body"/>
            </a:endParaRPr>
          </a:p>
          <a:p>
            <a:r>
              <a:rPr lang="en-US" sz="3200" dirty="0" err="1">
                <a:solidFill>
                  <a:schemeClr val="accent2"/>
                </a:solidFill>
                <a:latin typeface="Tenorite body"/>
              </a:rPr>
              <a:t>Tallatoed</a:t>
            </a:r>
            <a:endParaRPr lang="en-US" sz="3200" dirty="0">
              <a:solidFill>
                <a:schemeClr val="accent2"/>
              </a:solidFill>
              <a:latin typeface="Tenorite body"/>
            </a:endParaRPr>
          </a:p>
        </p:txBody>
      </p:sp>
    </p:spTree>
    <p:extLst>
      <p:ext uri="{BB962C8B-B14F-4D97-AF65-F5344CB8AC3E}">
        <p14:creationId xmlns:p14="http://schemas.microsoft.com/office/powerpoint/2010/main" val="378975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EE46A-D959-49CF-AC5B-C096790CBC88}"/>
            </a:ext>
          </a:extLst>
        </p:cNvPr>
        <p:cNvGrpSpPr/>
        <p:nvPr/>
      </p:nvGrpSpPr>
      <p:grpSpPr>
        <a:xfrm>
          <a:off x="0" y="0"/>
          <a:ext cx="0" cy="0"/>
          <a:chOff x="0" y="0"/>
          <a:chExt cx="0" cy="0"/>
        </a:xfrm>
      </p:grpSpPr>
      <p:sp useBgFill="1">
        <p:nvSpPr>
          <p:cNvPr id="15382" name="Rectangle 1538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1" name="Title 1">
            <a:extLst>
              <a:ext uri="{FF2B5EF4-FFF2-40B4-BE49-F238E27FC236}">
                <a16:creationId xmlns:a16="http://schemas.microsoft.com/office/drawing/2014/main" id="{BA1C4CD2-44EC-CD6F-6BF2-C36EC3B223D4}"/>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2800" kern="1200" dirty="0">
                <a:solidFill>
                  <a:schemeClr val="tx1"/>
                </a:solidFill>
                <a:latin typeface="Tenorite Display" panose="00000500000000000000" pitchFamily="2" charset="0"/>
              </a:rPr>
              <a:t>RAVIKVALITEEDI MÕÕDIKUD</a:t>
            </a:r>
          </a:p>
        </p:txBody>
      </p:sp>
      <p:grpSp>
        <p:nvGrpSpPr>
          <p:cNvPr id="15384" name="Group 1538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385" name="Rectangle 1538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86" name="Rectangle 1538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388" name="Rectangle 1538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owchart: Connector 6">
            <a:extLst>
              <a:ext uri="{FF2B5EF4-FFF2-40B4-BE49-F238E27FC236}">
                <a16:creationId xmlns:a16="http://schemas.microsoft.com/office/drawing/2014/main" id="{8BE34E29-5188-05D5-8284-E1FB3C270D36}"/>
              </a:ext>
            </a:extLst>
          </p:cNvPr>
          <p:cNvSpPr/>
          <p:nvPr/>
        </p:nvSpPr>
        <p:spPr>
          <a:xfrm>
            <a:off x="1068720" y="2653941"/>
            <a:ext cx="3246120" cy="3246120"/>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5CA88BE8-F740-522E-39E8-961B1B9507D8}"/>
              </a:ext>
            </a:extLst>
          </p:cNvPr>
          <p:cNvSpPr/>
          <p:nvPr/>
        </p:nvSpPr>
        <p:spPr>
          <a:xfrm>
            <a:off x="3741968" y="2653941"/>
            <a:ext cx="3246120" cy="3246120"/>
          </a:xfrm>
          <a:prstGeom prst="flowChartConnecto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536D3A41-2102-03DD-A354-EB90E5EC54F6}"/>
              </a:ext>
            </a:extLst>
          </p:cNvPr>
          <p:cNvSpPr/>
          <p:nvPr/>
        </p:nvSpPr>
        <p:spPr>
          <a:xfrm>
            <a:off x="6415216" y="2653941"/>
            <a:ext cx="3246120" cy="324612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55A705EA-ADD4-6155-06F3-6F505E7D45E0}"/>
              </a:ext>
            </a:extLst>
          </p:cNvPr>
          <p:cNvSpPr>
            <a:spLocks noChangeArrowheads="1"/>
          </p:cNvSpPr>
          <p:nvPr/>
        </p:nvSpPr>
        <p:spPr bwMode="auto">
          <a:xfrm>
            <a:off x="4935961" y="5969195"/>
            <a:ext cx="6527069" cy="46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t-EE" altLang="et-EE" sz="1300" b="0" i="0" u="none" strike="noStrike" kern="1200" cap="none" spc="0" normalizeH="0" baseline="0" noProof="0" dirty="0">
                <a:ln>
                  <a:noFill/>
                </a:ln>
                <a:solidFill>
                  <a:srgbClr val="212121"/>
                </a:solidFill>
                <a:effectLst/>
                <a:uLnTx/>
                <a:uFillTx/>
                <a:latin typeface="Segoe UI" panose="020B0502040204020203" pitchFamily="34" charset="0"/>
                <a:ea typeface="+mn-ea"/>
                <a:cs typeface="Segoe UI" panose="020B0502040204020203" pitchFamily="34" charset="0"/>
              </a:rPr>
              <a:t>Ulcer-free, hospital-free and activity-rich days: three key metrics for the diabetic foot in remission. </a:t>
            </a:r>
            <a:r>
              <a:rPr kumimoji="0" lang="et-EE" altLang="et-EE" sz="1000" b="0" i="0" u="none" strike="noStrike" kern="1200" cap="none" spc="0" normalizeH="0" baseline="0" noProof="0" dirty="0">
                <a:ln>
                  <a:noFill/>
                </a:ln>
                <a:solidFill>
                  <a:srgbClr val="212121"/>
                </a:solidFill>
                <a:effectLst/>
                <a:uLnTx/>
                <a:uFillTx/>
                <a:latin typeface="Segoe UI" panose="020B0502040204020203" pitchFamily="34" charset="0"/>
                <a:ea typeface="+mn-ea"/>
                <a:cs typeface="Segoe UI" panose="020B0502040204020203" pitchFamily="34" charset="0"/>
              </a:rPr>
              <a:t>Khan, T. &amp; Armstrong, D.G.</a:t>
            </a:r>
            <a:r>
              <a:rPr kumimoji="0" lang="et-EE" altLang="et-EE" sz="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t-EE" altLang="et-E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 Wound Care 2018 Issue Sup4 Pages S3-S4</a:t>
            </a:r>
          </a:p>
        </p:txBody>
      </p:sp>
      <p:sp>
        <p:nvSpPr>
          <p:cNvPr id="14" name="TextBox 13">
            <a:extLst>
              <a:ext uri="{FF2B5EF4-FFF2-40B4-BE49-F238E27FC236}">
                <a16:creationId xmlns:a16="http://schemas.microsoft.com/office/drawing/2014/main" id="{D865C470-10B7-523D-5F13-D3C737E3BE2D}"/>
              </a:ext>
            </a:extLst>
          </p:cNvPr>
          <p:cNvSpPr txBox="1"/>
          <p:nvPr/>
        </p:nvSpPr>
        <p:spPr>
          <a:xfrm>
            <a:off x="1485503" y="3862696"/>
            <a:ext cx="24003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Haavandi-vabad päevad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2D611B-66CF-8F6E-B600-29FF3FB09D95}"/>
              </a:ext>
            </a:extLst>
          </p:cNvPr>
          <p:cNvSpPr txBox="1"/>
          <p:nvPr/>
        </p:nvSpPr>
        <p:spPr>
          <a:xfrm>
            <a:off x="4171005" y="3930874"/>
            <a:ext cx="2400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Haigla-vabad päevad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417422-185E-BBAC-A2BD-07B20196F6C7}"/>
              </a:ext>
            </a:extLst>
          </p:cNvPr>
          <p:cNvSpPr txBox="1"/>
          <p:nvPr/>
        </p:nvSpPr>
        <p:spPr>
          <a:xfrm>
            <a:off x="6844253" y="3999834"/>
            <a:ext cx="2400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Tegevusrohked päevad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51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23E1D-6073-0712-A682-77B551DDE8CA}"/>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6563DB8A-8AD4-9264-17C3-F42F4E336ED7}"/>
              </a:ext>
            </a:extLst>
          </p:cNvPr>
          <p:cNvSpPr>
            <a:spLocks noGrp="1"/>
          </p:cNvSpPr>
          <p:nvPr>
            <p:ph type="title"/>
          </p:nvPr>
        </p:nvSpPr>
        <p:spPr/>
        <p:txBody>
          <a:bodyPr>
            <a:normAutofit/>
          </a:bodyPr>
          <a:lstStyle/>
          <a:p>
            <a:pPr algn="ctr" eaLnBrk="1" hangingPunct="1"/>
            <a:r>
              <a:rPr lang="en-GB" sz="2800" dirty="0">
                <a:latin typeface="Tenorite Display" panose="00000500000000000000" pitchFamily="2" charset="0"/>
                <a:ea typeface="ＭＳ Ｐゴシック" charset="0"/>
                <a:cs typeface="ＭＳ Ｐゴシック" charset="0"/>
              </a:rPr>
              <a:t>DIABEETI</a:t>
            </a:r>
            <a:r>
              <a:rPr lang="et-EE" sz="2800" dirty="0">
                <a:latin typeface="Tenorite Display" panose="00000500000000000000" pitchFamily="2" charset="0"/>
                <a:ea typeface="ＭＳ Ｐゴシック" charset="0"/>
                <a:cs typeface="ＭＳ Ｐゴシック" charset="0"/>
              </a:rPr>
              <a:t>KU</a:t>
            </a:r>
            <a:r>
              <a:rPr lang="en-GB" sz="2800" dirty="0">
                <a:latin typeface="Tenorite Display" panose="00000500000000000000" pitchFamily="2" charset="0"/>
                <a:ea typeface="ＭＳ Ｐゴシック" charset="0"/>
                <a:cs typeface="ＭＳ Ｐゴシック" charset="0"/>
              </a:rPr>
              <a:t> JAL</a:t>
            </a:r>
            <a:r>
              <a:rPr lang="et-EE" sz="2800" dirty="0">
                <a:latin typeface="Tenorite Display" panose="00000500000000000000" pitchFamily="2" charset="0"/>
                <a:ea typeface="ＭＳ Ｐゴシック" charset="0"/>
                <a:cs typeface="ＭＳ Ｐゴシック" charset="0"/>
              </a:rPr>
              <a:t>ATÜSISTUSED</a:t>
            </a:r>
            <a:endParaRPr lang="en-US" sz="2800" dirty="0">
              <a:latin typeface="Tenorite Display" panose="00000500000000000000" pitchFamily="2" charset="0"/>
              <a:ea typeface="ＭＳ Ｐゴシック" charset="0"/>
              <a:cs typeface="ＭＳ Ｐゴシック" charset="0"/>
            </a:endParaRPr>
          </a:p>
        </p:txBody>
      </p:sp>
      <p:cxnSp>
        <p:nvCxnSpPr>
          <p:cNvPr id="5" name="Straight Connector 4">
            <a:extLst>
              <a:ext uri="{FF2B5EF4-FFF2-40B4-BE49-F238E27FC236}">
                <a16:creationId xmlns:a16="http://schemas.microsoft.com/office/drawing/2014/main" id="{9F0A9409-905A-9C5E-56FE-0DB0C3B0FAEA}"/>
              </a:ext>
            </a:extLst>
          </p:cNvPr>
          <p:cNvCxnSpPr/>
          <p:nvPr/>
        </p:nvCxnSpPr>
        <p:spPr>
          <a:xfrm flipV="1">
            <a:off x="609600" y="1585104"/>
            <a:ext cx="10972800" cy="7764"/>
          </a:xfrm>
          <a:prstGeom prst="line">
            <a:avLst/>
          </a:prstGeom>
          <a:ln w="19050">
            <a:solidFill>
              <a:schemeClr val="tx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B17970A-DF8A-E890-D8F9-0AED6A971970}"/>
              </a:ext>
            </a:extLst>
          </p:cNvPr>
          <p:cNvSpPr>
            <a:spLocks noGrp="1"/>
          </p:cNvSpPr>
          <p:nvPr>
            <p:ph idx="1"/>
          </p:nvPr>
        </p:nvSpPr>
        <p:spPr>
          <a:xfrm>
            <a:off x="1363980" y="1825626"/>
            <a:ext cx="9464040" cy="3872177"/>
          </a:xfrm>
        </p:spPr>
        <p:txBody>
          <a:bodyPr>
            <a:normAutofit/>
          </a:bodyPr>
          <a:lstStyle/>
          <a:p>
            <a:pPr marL="0" indent="0">
              <a:buNone/>
            </a:pPr>
            <a:endParaRPr lang="en-GB" dirty="0"/>
          </a:p>
          <a:p>
            <a:pPr marL="0" indent="0">
              <a:buNone/>
            </a:pPr>
            <a:endParaRPr lang="en-GB" dirty="0">
              <a:solidFill>
                <a:schemeClr val="accent5">
                  <a:lumMod val="75000"/>
                </a:schemeClr>
              </a:solidFill>
            </a:endParaRPr>
          </a:p>
          <a:p>
            <a:pPr>
              <a:buFontTx/>
              <a:buChar char="-"/>
            </a:pPr>
            <a:endParaRPr lang="en-GB" dirty="0"/>
          </a:p>
          <a:p>
            <a:pPr marL="0" indent="0">
              <a:buNone/>
            </a:pPr>
            <a:endParaRPr lang="en-GB" dirty="0"/>
          </a:p>
          <a:p>
            <a:pPr marL="0" indent="0">
              <a:buNone/>
            </a:pPr>
            <a:endParaRPr lang="en-GB" dirty="0"/>
          </a:p>
        </p:txBody>
      </p:sp>
      <p:sp>
        <p:nvSpPr>
          <p:cNvPr id="7" name="TextBox 6">
            <a:extLst>
              <a:ext uri="{FF2B5EF4-FFF2-40B4-BE49-F238E27FC236}">
                <a16:creationId xmlns:a16="http://schemas.microsoft.com/office/drawing/2014/main" id="{3908C4C9-DF35-EE0A-BAED-6B16F7448FFA}"/>
              </a:ext>
            </a:extLst>
          </p:cNvPr>
          <p:cNvSpPr txBox="1"/>
          <p:nvPr/>
        </p:nvSpPr>
        <p:spPr>
          <a:xfrm>
            <a:off x="8436429" y="5738987"/>
            <a:ext cx="31459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Edmonds, M., et al. (2021). "The current burden of diabetic foot disease." </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J Clin </a:t>
            </a:r>
            <a:r>
              <a:rPr kumimoji="0" lang="en-US" sz="1000" b="0" i="0" u="sng" strike="noStrike" kern="1200" cap="none" spc="0" normalizeH="0" baseline="0" noProof="0" dirty="0" err="1">
                <a:ln>
                  <a:noFill/>
                </a:ln>
                <a:solidFill>
                  <a:prstClr val="black"/>
                </a:solidFill>
                <a:effectLst/>
                <a:uLnTx/>
                <a:uFillTx/>
                <a:latin typeface="Calibri" panose="020F0502020204030204"/>
                <a:ea typeface="+mn-ea"/>
                <a:cs typeface="+mn-cs"/>
              </a:rPr>
              <a:t>Orthop</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 Trauma</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17</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88–93.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t-E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E51CF70-2C5F-958B-0194-8617F74F1581}"/>
              </a:ext>
            </a:extLst>
          </p:cNvPr>
          <p:cNvSpPr/>
          <p:nvPr/>
        </p:nvSpPr>
        <p:spPr>
          <a:xfrm>
            <a:off x="3701143" y="1825626"/>
            <a:ext cx="1491343" cy="514803"/>
          </a:xfrm>
          <a:prstGeom prst="rect">
            <a:avLst/>
          </a:prstGeom>
          <a:solidFill>
            <a:schemeClr val="accent2">
              <a:lumMod val="7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Neuropaatia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2672284-8053-7A03-9287-F203D09A7102}"/>
              </a:ext>
            </a:extLst>
          </p:cNvPr>
          <p:cNvSpPr/>
          <p:nvPr/>
        </p:nvSpPr>
        <p:spPr>
          <a:xfrm>
            <a:off x="6847116" y="1825626"/>
            <a:ext cx="1491343" cy="514803"/>
          </a:xfrm>
          <a:prstGeom prst="rect">
            <a:avLst/>
          </a:prstGeom>
          <a:solidFill>
            <a:schemeClr val="accent1">
              <a:lumMod val="60000"/>
              <a:lumOff val="4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Perifeerne arterihaigus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A902290-A99E-85DA-52B9-807DE1537AA1}"/>
              </a:ext>
            </a:extLst>
          </p:cNvPr>
          <p:cNvSpPr/>
          <p:nvPr/>
        </p:nvSpPr>
        <p:spPr>
          <a:xfrm>
            <a:off x="4816928" y="2720167"/>
            <a:ext cx="2558143" cy="381000"/>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Diabeetiku jalatüsistused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5049FB-D571-D254-F438-DC774E0AA1D3}"/>
              </a:ext>
            </a:extLst>
          </p:cNvPr>
          <p:cNvSpPr/>
          <p:nvPr/>
        </p:nvSpPr>
        <p:spPr>
          <a:xfrm>
            <a:off x="8051485" y="3751392"/>
            <a:ext cx="1491343" cy="381000"/>
          </a:xfrm>
          <a:prstGeom prst="rect">
            <a:avLst/>
          </a:prstGeom>
          <a:solidFill>
            <a:schemeClr val="accent6">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Infektsioon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60C9AA4-8D45-120C-C676-81EAD5C670B6}"/>
              </a:ext>
            </a:extLst>
          </p:cNvPr>
          <p:cNvSpPr/>
          <p:nvPr/>
        </p:nvSpPr>
        <p:spPr>
          <a:xfrm>
            <a:off x="5040460" y="3751392"/>
            <a:ext cx="2111078" cy="381000"/>
          </a:xfrm>
          <a:prstGeom prst="rect">
            <a:avLst/>
          </a:prstGeom>
          <a:solidFill>
            <a:schemeClr val="accent5">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Charcot artropaatia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32A9E30-6077-69B5-E4A9-414BC19F6A9A}"/>
              </a:ext>
            </a:extLst>
          </p:cNvPr>
          <p:cNvSpPr/>
          <p:nvPr/>
        </p:nvSpPr>
        <p:spPr>
          <a:xfrm>
            <a:off x="2514600" y="3751392"/>
            <a:ext cx="1491343" cy="381000"/>
          </a:xfrm>
          <a:prstGeom prst="rect">
            <a:avLst/>
          </a:prstGeom>
          <a:solidFill>
            <a:srgbClr val="FFC000"/>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Haavand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FF16AB9-7417-C0A8-C377-31381394B2AC}"/>
              </a:ext>
            </a:extLst>
          </p:cNvPr>
          <p:cNvSpPr/>
          <p:nvPr/>
        </p:nvSpPr>
        <p:spPr>
          <a:xfrm>
            <a:off x="4896789" y="4746269"/>
            <a:ext cx="2558143" cy="1331272"/>
          </a:xfrm>
          <a:prstGeom prst="rect">
            <a:avLst/>
          </a:prstGeom>
          <a:solidFill>
            <a:schemeClr val="bg2">
              <a:lumMod val="9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Jala amputatsioon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Vaegurlus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Elukvaliteedi langus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Suremus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Tervishoiu maksumus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0D40CB24-35B1-57F8-60B7-93C3106E9BFC}"/>
              </a:ext>
            </a:extLst>
          </p:cNvPr>
          <p:cNvCxnSpPr/>
          <p:nvPr/>
        </p:nvCxnSpPr>
        <p:spPr>
          <a:xfrm>
            <a:off x="5040460" y="2340429"/>
            <a:ext cx="0" cy="379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D1ACA6-30AD-2933-C684-7B8BF0810C75}"/>
              </a:ext>
            </a:extLst>
          </p:cNvPr>
          <p:cNvCxnSpPr/>
          <p:nvPr/>
        </p:nvCxnSpPr>
        <p:spPr>
          <a:xfrm>
            <a:off x="7021286" y="2340429"/>
            <a:ext cx="0" cy="379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3F9F835-69DB-0B17-308E-DA84FF489541}"/>
              </a:ext>
            </a:extLst>
          </p:cNvPr>
          <p:cNvCxnSpPr>
            <a:stCxn id="9" idx="2"/>
            <a:endCxn id="11" idx="0"/>
          </p:cNvCxnSpPr>
          <p:nvPr/>
        </p:nvCxnSpPr>
        <p:spPr>
          <a:xfrm flipH="1">
            <a:off x="6095999" y="3101167"/>
            <a:ext cx="1" cy="65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7C4603C-0289-1691-475C-0AFD52223DDA}"/>
              </a:ext>
            </a:extLst>
          </p:cNvPr>
          <p:cNvCxnSpPr/>
          <p:nvPr/>
        </p:nvCxnSpPr>
        <p:spPr>
          <a:xfrm flipH="1">
            <a:off x="4005943" y="3101167"/>
            <a:ext cx="1034517" cy="65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4413D9-6549-B895-E49A-C8269AE0B08F}"/>
              </a:ext>
            </a:extLst>
          </p:cNvPr>
          <p:cNvCxnSpPr/>
          <p:nvPr/>
        </p:nvCxnSpPr>
        <p:spPr>
          <a:xfrm>
            <a:off x="7228114" y="3101167"/>
            <a:ext cx="823371" cy="65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C02E6B-B1F2-A325-5C62-6271C50629F9}"/>
              </a:ext>
            </a:extLst>
          </p:cNvPr>
          <p:cNvCxnSpPr/>
          <p:nvPr/>
        </p:nvCxnSpPr>
        <p:spPr>
          <a:xfrm>
            <a:off x="2514600" y="4223657"/>
            <a:ext cx="70282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0F0DF6-CC1C-CC82-D41C-5FCD60684835}"/>
              </a:ext>
            </a:extLst>
          </p:cNvPr>
          <p:cNvCxnSpPr/>
          <p:nvPr/>
        </p:nvCxnSpPr>
        <p:spPr>
          <a:xfrm flipH="1">
            <a:off x="6095999" y="4223657"/>
            <a:ext cx="1" cy="522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BE4C1BD-1716-8660-A08B-B00D3C5C7655}"/>
              </a:ext>
            </a:extLst>
          </p:cNvPr>
          <p:cNvSpPr txBox="1"/>
          <p:nvPr/>
        </p:nvSpPr>
        <p:spPr>
          <a:xfrm>
            <a:off x="10081807" y="1738693"/>
            <a:ext cx="13683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4800" b="0" i="0" u="none" strike="noStrike" kern="1200" cap="none" spc="0" normalizeH="0" baseline="0" noProof="0" dirty="0">
                <a:ln>
                  <a:noFill/>
                </a:ln>
                <a:solidFill>
                  <a:prstClr val="black"/>
                </a:solidFill>
                <a:effectLst/>
                <a:uLnTx/>
                <a:uFillTx/>
                <a:latin typeface="Calibri" panose="020F0502020204030204"/>
                <a:ea typeface="+mn-ea"/>
                <a:cs typeface="+mn-cs"/>
              </a:rPr>
              <a:t>57%</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3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1295397"/>
          </a:xfrm>
        </p:spPr>
        <p:txBody>
          <a:bodyPr/>
          <a:lstStyle/>
          <a:p>
            <a:r>
              <a:rPr lang="en-US" dirty="0" err="1">
                <a:latin typeface="Tenorite Display" panose="00000500000000000000" pitchFamily="2" charset="0"/>
              </a:rPr>
              <a:t>Eestikeelse</a:t>
            </a:r>
            <a:r>
              <a:rPr lang="en-US" dirty="0">
                <a:latin typeface="Tenorite Display" panose="00000500000000000000" pitchFamily="2" charset="0"/>
              </a:rPr>
              <a:t> </a:t>
            </a:r>
            <a:r>
              <a:rPr lang="en-US" dirty="0" err="1">
                <a:latin typeface="Tenorite Display" panose="00000500000000000000" pitchFamily="2" charset="0"/>
              </a:rPr>
              <a:t>Juhendi</a:t>
            </a:r>
            <a:r>
              <a:rPr lang="en-US" dirty="0">
                <a:latin typeface="Tenorite Display" panose="00000500000000000000" pitchFamily="2" charset="0"/>
              </a:rPr>
              <a:t> </a:t>
            </a:r>
            <a:r>
              <a:rPr lang="en-US" dirty="0" err="1">
                <a:latin typeface="Tenorite Display" panose="00000500000000000000" pitchFamily="2" charset="0"/>
              </a:rPr>
              <a:t>vajalikkus</a:t>
            </a:r>
            <a:endParaRPr lang="en-US" dirty="0">
              <a:latin typeface="Tenorite Display" panose="00000500000000000000" pitchFamily="2" charset="0"/>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7" y="2763078"/>
            <a:ext cx="7761977" cy="3407051"/>
          </a:xfrm>
        </p:spPr>
        <p:txBody>
          <a:bodyPr>
            <a:normAutofit/>
          </a:bodyPr>
          <a:lstStyle/>
          <a:p>
            <a:pPr marL="285750" indent="-285750">
              <a:buFont typeface="Arial" panose="020B0604020202020204" pitchFamily="34" charset="0"/>
              <a:buChar char="•"/>
            </a:pPr>
            <a:r>
              <a:rPr lang="en-US" sz="2000" dirty="0" err="1">
                <a:latin typeface="Tenorite body"/>
              </a:rPr>
              <a:t>Diabeedi</a:t>
            </a:r>
            <a:r>
              <a:rPr lang="en-US" sz="2000" dirty="0">
                <a:latin typeface="Tenorite body"/>
              </a:rPr>
              <a:t> </a:t>
            </a:r>
            <a:r>
              <a:rPr lang="en-US" sz="2000" dirty="0" err="1">
                <a:latin typeface="Tenorite body"/>
              </a:rPr>
              <a:t>levimus</a:t>
            </a:r>
            <a:r>
              <a:rPr lang="en-US" sz="2000" dirty="0">
                <a:latin typeface="Tenorite body"/>
              </a:rPr>
              <a:t> </a:t>
            </a:r>
            <a:r>
              <a:rPr lang="en-US" sz="2000" dirty="0" err="1">
                <a:latin typeface="Tenorite body"/>
              </a:rPr>
              <a:t>suureneb</a:t>
            </a:r>
            <a:r>
              <a:rPr lang="en-US" sz="2000" dirty="0">
                <a:latin typeface="Tenorite body"/>
              </a:rPr>
              <a:t> → </a:t>
            </a:r>
            <a:r>
              <a:rPr lang="en-US" sz="2000" dirty="0" err="1">
                <a:latin typeface="Tenorite body"/>
              </a:rPr>
              <a:t>jalatüsistuste</a:t>
            </a:r>
            <a:r>
              <a:rPr lang="en-US" sz="2000" dirty="0">
                <a:latin typeface="Tenorite body"/>
              </a:rPr>
              <a:t> </a:t>
            </a:r>
            <a:r>
              <a:rPr lang="en-US" sz="2000" dirty="0" err="1">
                <a:latin typeface="Tenorite body"/>
              </a:rPr>
              <a:t>levimus</a:t>
            </a:r>
            <a:r>
              <a:rPr lang="en-US" sz="2000" dirty="0">
                <a:latin typeface="Tenorite body"/>
              </a:rPr>
              <a:t> </a:t>
            </a:r>
            <a:r>
              <a:rPr lang="en-US" sz="2000" dirty="0" err="1">
                <a:latin typeface="Tenorite body"/>
              </a:rPr>
              <a:t>suureneb</a:t>
            </a:r>
            <a:endParaRPr lang="en-US" sz="2000" dirty="0">
              <a:latin typeface="Tenorite body"/>
            </a:endParaRPr>
          </a:p>
          <a:p>
            <a:pPr marL="285750" indent="-285750">
              <a:buFont typeface="Arial" panose="020B0604020202020204" pitchFamily="34" charset="0"/>
              <a:buChar char="•"/>
            </a:pPr>
            <a:r>
              <a:rPr lang="fi-FI" sz="2000" kern="100" dirty="0" err="1">
                <a:effectLst/>
                <a:latin typeface="Tenorite body"/>
                <a:ea typeface="Aptos" panose="020B0004020202020204" pitchFamily="34" charset="0"/>
                <a:cs typeface="Times New Roman" panose="02020603050405020304" pitchFamily="18" charset="0"/>
              </a:rPr>
              <a:t>Diabeedi</a:t>
            </a:r>
            <a:r>
              <a:rPr lang="fi-FI" sz="2000" kern="100" dirty="0">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jalatüsistuste</a:t>
            </a:r>
            <a:r>
              <a:rPr lang="fi-FI" sz="2000" kern="100" dirty="0">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ravile</a:t>
            </a:r>
            <a:r>
              <a:rPr lang="fi-FI" sz="2000" kern="100" dirty="0">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võib</a:t>
            </a:r>
            <a:r>
              <a:rPr lang="fi-FI" sz="2000" kern="100" dirty="0">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kuluda</a:t>
            </a:r>
            <a:r>
              <a:rPr lang="fi-FI" sz="2000" kern="100" dirty="0">
                <a:effectLst/>
                <a:latin typeface="Tenorite body"/>
                <a:ea typeface="Aptos" panose="020B0004020202020204" pitchFamily="34" charset="0"/>
                <a:cs typeface="Times New Roman" panose="02020603050405020304" pitchFamily="18" charset="0"/>
              </a:rPr>
              <a:t> 1/3 </a:t>
            </a:r>
            <a:r>
              <a:rPr lang="fi-FI" sz="2000" kern="100" dirty="0" err="1">
                <a:effectLst/>
                <a:latin typeface="Tenorite body"/>
                <a:ea typeface="Aptos" panose="020B0004020202020204" pitchFamily="34" charset="0"/>
                <a:cs typeface="Times New Roman" panose="02020603050405020304" pitchFamily="18" charset="0"/>
              </a:rPr>
              <a:t>diabeedi</a:t>
            </a:r>
            <a:r>
              <a:rPr lang="fi-FI" sz="2000" kern="100" dirty="0">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ravirahast</a:t>
            </a:r>
            <a:endParaRPr lang="fi-FI" sz="2000" kern="100" dirty="0">
              <a:effectLst/>
              <a:latin typeface="Tenorite body"/>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fi-FI" sz="2000" kern="100" dirty="0" err="1">
                <a:latin typeface="Tenorite body"/>
                <a:ea typeface="Aptos" panose="020B0004020202020204" pitchFamily="34" charset="0"/>
                <a:cs typeface="Times New Roman" panose="02020603050405020304" pitchFamily="18" charset="0"/>
              </a:rPr>
              <a:t>Rahvusvahelised</a:t>
            </a:r>
            <a:r>
              <a:rPr lang="fi-FI" sz="2000" kern="100" dirty="0">
                <a:latin typeface="Tenorite body"/>
                <a:ea typeface="Aptos" panose="020B0004020202020204" pitchFamily="34" charset="0"/>
                <a:cs typeface="Times New Roman" panose="02020603050405020304" pitchFamily="18" charset="0"/>
              </a:rPr>
              <a:t> </a:t>
            </a:r>
            <a:r>
              <a:rPr lang="fi-FI" sz="2000" kern="100" dirty="0" err="1">
                <a:latin typeface="Tenorite body"/>
                <a:ea typeface="Aptos" panose="020B0004020202020204" pitchFamily="34" charset="0"/>
                <a:cs typeface="Times New Roman" panose="02020603050405020304" pitchFamily="18" charset="0"/>
              </a:rPr>
              <a:t>juhendid</a:t>
            </a:r>
            <a:r>
              <a:rPr lang="fi-FI" sz="2000" kern="100" dirty="0">
                <a:latin typeface="Tenorite body"/>
                <a:ea typeface="Aptos" panose="020B0004020202020204" pitchFamily="34" charset="0"/>
                <a:cs typeface="Times New Roman" panose="02020603050405020304" pitchFamily="18" charset="0"/>
              </a:rPr>
              <a:t> (IWGDF)</a:t>
            </a:r>
          </a:p>
          <a:p>
            <a:pPr marL="285750" indent="-285750">
              <a:buFont typeface="Arial" panose="020B0604020202020204" pitchFamily="34" charset="0"/>
              <a:buChar char="•"/>
            </a:pPr>
            <a:r>
              <a:rPr lang="fi-FI" sz="2000" kern="100" dirty="0">
                <a:effectLst/>
                <a:latin typeface="Tenorite body"/>
                <a:ea typeface="Aptos" panose="020B0004020202020204" pitchFamily="34" charset="0"/>
                <a:cs typeface="Times New Roman" panose="02020603050405020304" pitchFamily="18" charset="0"/>
              </a:rPr>
              <a:t>Puudus </a:t>
            </a:r>
            <a:r>
              <a:rPr lang="fi-FI" sz="2000" kern="100" dirty="0">
                <a:solidFill>
                  <a:schemeClr val="accent2"/>
                </a:solidFill>
                <a:effectLst/>
                <a:latin typeface="Tenorite body"/>
                <a:ea typeface="Aptos" panose="020B0004020202020204" pitchFamily="34" charset="0"/>
                <a:cs typeface="Times New Roman" panose="02020603050405020304" pitchFamily="18" charset="0"/>
              </a:rPr>
              <a:t>Eesti </a:t>
            </a:r>
            <a:r>
              <a:rPr lang="fi-FI" sz="2000" kern="100" dirty="0" err="1">
                <a:solidFill>
                  <a:schemeClr val="accent2"/>
                </a:solidFill>
                <a:effectLst/>
                <a:latin typeface="Tenorite body"/>
                <a:ea typeface="Aptos" panose="020B0004020202020204" pitchFamily="34" charset="0"/>
                <a:cs typeface="Times New Roman" panose="02020603050405020304" pitchFamily="18" charset="0"/>
              </a:rPr>
              <a:t>oludele</a:t>
            </a:r>
            <a:r>
              <a:rPr lang="fi-FI" sz="2000" kern="100" dirty="0">
                <a:solidFill>
                  <a:schemeClr val="accent2"/>
                </a:solidFill>
                <a:effectLst/>
                <a:latin typeface="Tenorite body"/>
                <a:ea typeface="Aptos" panose="020B0004020202020204" pitchFamily="34" charset="0"/>
                <a:cs typeface="Times New Roman" panose="02020603050405020304" pitchFamily="18" charset="0"/>
              </a:rPr>
              <a:t> </a:t>
            </a:r>
            <a:r>
              <a:rPr lang="fi-FI" sz="2000" kern="100" dirty="0" err="1">
                <a:solidFill>
                  <a:schemeClr val="accent2"/>
                </a:solidFill>
                <a:effectLst/>
                <a:latin typeface="Tenorite body"/>
                <a:ea typeface="Aptos" panose="020B0004020202020204" pitchFamily="34" charset="0"/>
                <a:cs typeface="Times New Roman" panose="02020603050405020304" pitchFamily="18" charset="0"/>
              </a:rPr>
              <a:t>kohandatud</a:t>
            </a:r>
            <a:r>
              <a:rPr lang="fi-FI" sz="2000" kern="100" dirty="0">
                <a:solidFill>
                  <a:schemeClr val="accent2"/>
                </a:solidFill>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omakeelne</a:t>
            </a:r>
            <a:r>
              <a:rPr lang="fi-FI" sz="2000" kern="100" dirty="0">
                <a:effectLst/>
                <a:latin typeface="Tenorite body"/>
                <a:ea typeface="Aptos" panose="020B0004020202020204" pitchFamily="34" charset="0"/>
                <a:cs typeface="Times New Roman" panose="02020603050405020304" pitchFamily="18" charset="0"/>
              </a:rPr>
              <a:t> </a:t>
            </a:r>
            <a:r>
              <a:rPr lang="fi-FI" sz="2000" kern="100" dirty="0" err="1">
                <a:effectLst/>
                <a:latin typeface="Tenorite body"/>
                <a:ea typeface="Aptos" panose="020B0004020202020204" pitchFamily="34" charset="0"/>
                <a:cs typeface="Times New Roman" panose="02020603050405020304" pitchFamily="18" charset="0"/>
              </a:rPr>
              <a:t>juhend</a:t>
            </a:r>
            <a:endParaRPr lang="en-US" sz="2000" kern="100" dirty="0">
              <a:effectLst/>
              <a:latin typeface="Tenorite body"/>
              <a:ea typeface="Aptos" panose="020B0004020202020204" pitchFamily="34" charset="0"/>
              <a:cs typeface="Times New Roman" panose="02020603050405020304" pitchFamily="18" charset="0"/>
            </a:endParaRPr>
          </a:p>
          <a:p>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FC65C-8FE3-C3DC-C377-0A5BD9DE9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A1F5C-84F0-2694-6C37-3885B72AED0E}"/>
              </a:ext>
            </a:extLst>
          </p:cNvPr>
          <p:cNvSpPr>
            <a:spLocks noGrp="1"/>
          </p:cNvSpPr>
          <p:nvPr>
            <p:ph type="title"/>
          </p:nvPr>
        </p:nvSpPr>
        <p:spPr>
          <a:xfrm>
            <a:off x="1322318" y="268361"/>
            <a:ext cx="7288282" cy="1222510"/>
          </a:xfrm>
        </p:spPr>
        <p:txBody>
          <a:bodyPr/>
          <a:lstStyle/>
          <a:p>
            <a:r>
              <a:rPr lang="en-US" dirty="0" err="1">
                <a:latin typeface="Tenorite Display" panose="00000500000000000000" pitchFamily="2" charset="0"/>
              </a:rPr>
              <a:t>Eestikeelse</a:t>
            </a:r>
            <a:r>
              <a:rPr lang="en-US" dirty="0">
                <a:latin typeface="Tenorite Display" panose="00000500000000000000" pitchFamily="2" charset="0"/>
              </a:rPr>
              <a:t> </a:t>
            </a:r>
            <a:r>
              <a:rPr lang="en-US" dirty="0" err="1">
                <a:latin typeface="Tenorite Display" panose="00000500000000000000" pitchFamily="2" charset="0"/>
              </a:rPr>
              <a:t>juhendi</a:t>
            </a:r>
            <a:r>
              <a:rPr lang="en-US" dirty="0">
                <a:latin typeface="Tenorite Display" panose="00000500000000000000" pitchFamily="2" charset="0"/>
              </a:rPr>
              <a:t> </a:t>
            </a:r>
            <a:r>
              <a:rPr lang="en-US" dirty="0" err="1">
                <a:latin typeface="Tenorite Display" panose="00000500000000000000" pitchFamily="2" charset="0"/>
              </a:rPr>
              <a:t>vajalikkus</a:t>
            </a:r>
            <a:endParaRPr lang="en-US" dirty="0">
              <a:latin typeface="Tenorite Display" panose="00000500000000000000" pitchFamily="2" charset="0"/>
            </a:endParaRPr>
          </a:p>
        </p:txBody>
      </p:sp>
      <p:sp>
        <p:nvSpPr>
          <p:cNvPr id="3" name="Text Placeholder 2">
            <a:extLst>
              <a:ext uri="{FF2B5EF4-FFF2-40B4-BE49-F238E27FC236}">
                <a16:creationId xmlns:a16="http://schemas.microsoft.com/office/drawing/2014/main" id="{FC2B9FA9-FA54-B563-507B-BB6BDF270E7A}"/>
              </a:ext>
            </a:extLst>
          </p:cNvPr>
          <p:cNvSpPr>
            <a:spLocks noGrp="1"/>
          </p:cNvSpPr>
          <p:nvPr>
            <p:ph sz="half" idx="2"/>
          </p:nvPr>
        </p:nvSpPr>
        <p:spPr>
          <a:xfrm>
            <a:off x="1322248" y="2100469"/>
            <a:ext cx="7288212" cy="3407051"/>
          </a:xfrm>
        </p:spPr>
        <p:txBody>
          <a:bodyPr>
            <a:noAutofit/>
          </a:bodyPr>
          <a:lstStyle/>
          <a:p>
            <a:pPr marL="285750" indent="-285750">
              <a:buFont typeface="Arial" panose="020B0604020202020204" pitchFamily="34" charset="0"/>
              <a:buChar char="•"/>
            </a:pPr>
            <a:r>
              <a:rPr lang="en-US" sz="2000" dirty="0" err="1"/>
              <a:t>Hoiab</a:t>
            </a:r>
            <a:r>
              <a:rPr lang="en-US" sz="2000" dirty="0"/>
              <a:t> </a:t>
            </a:r>
            <a:r>
              <a:rPr lang="en-US" sz="2000" dirty="0" err="1"/>
              <a:t>diabeetikute</a:t>
            </a:r>
            <a:r>
              <a:rPr lang="en-US" sz="2000" dirty="0"/>
              <a:t> </a:t>
            </a:r>
            <a:r>
              <a:rPr lang="en-US" sz="2000" dirty="0" err="1"/>
              <a:t>jalatüsistuste</a:t>
            </a:r>
            <a:r>
              <a:rPr lang="en-US" sz="2000" dirty="0"/>
              <a:t> </a:t>
            </a:r>
            <a:r>
              <a:rPr lang="en-US" sz="2000" dirty="0" err="1"/>
              <a:t>ravi</a:t>
            </a:r>
            <a:r>
              <a:rPr lang="en-US" sz="2000" dirty="0"/>
              <a:t> </a:t>
            </a:r>
            <a:r>
              <a:rPr lang="en-US" sz="2000" dirty="0" err="1"/>
              <a:t>fookuses</a:t>
            </a:r>
            <a:endParaRPr lang="en-US" sz="2000" dirty="0"/>
          </a:p>
          <a:p>
            <a:pPr marL="569214" lvl="1">
              <a:buFont typeface="Tenorite" panose="00000500000000000000" pitchFamily="2" charset="0"/>
              <a:buChar char="–"/>
            </a:pPr>
            <a:r>
              <a:rPr lang="en-US" sz="2000" b="0" dirty="0" err="1"/>
              <a:t>Eestis</a:t>
            </a:r>
            <a:r>
              <a:rPr lang="en-US" sz="2000" b="0" dirty="0"/>
              <a:t> </a:t>
            </a:r>
            <a:r>
              <a:rPr lang="en-US" sz="2000" b="0" dirty="0" err="1"/>
              <a:t>jalahaavandiga</a:t>
            </a:r>
            <a:r>
              <a:rPr lang="en-US" sz="2000" b="0" dirty="0"/>
              <a:t> </a:t>
            </a:r>
            <a:r>
              <a:rPr lang="en-US" sz="2000" b="0" dirty="0" err="1"/>
              <a:t>diabeetikuid</a:t>
            </a:r>
            <a:r>
              <a:rPr lang="en-US" sz="2000" b="0" dirty="0"/>
              <a:t> 4200-7500</a:t>
            </a:r>
          </a:p>
          <a:p>
            <a:pPr marL="569214" lvl="1">
              <a:buFont typeface="Tenorite" panose="00000500000000000000" pitchFamily="2" charset="0"/>
              <a:buChar char="–"/>
            </a:pPr>
            <a:r>
              <a:rPr lang="en-US" sz="2000" b="0" dirty="0" err="1"/>
              <a:t>Välditavad</a:t>
            </a:r>
            <a:r>
              <a:rPr lang="en-US" sz="2000" b="0" dirty="0"/>
              <a:t> </a:t>
            </a:r>
            <a:r>
              <a:rPr lang="en-US" sz="2000" b="0" dirty="0" err="1"/>
              <a:t>amputatsioonid</a:t>
            </a:r>
            <a:endParaRPr lang="en-US" sz="2000" b="0" dirty="0"/>
          </a:p>
          <a:p>
            <a:pPr marL="285750" indent="-285750">
              <a:buFont typeface="Arial" panose="020B0604020202020204" pitchFamily="34" charset="0"/>
              <a:buChar char="•"/>
            </a:pPr>
            <a:r>
              <a:rPr lang="en-US" sz="2000" dirty="0" err="1"/>
              <a:t>Tervishoiukorralduslik</a:t>
            </a:r>
            <a:r>
              <a:rPr lang="en-US" sz="2000" dirty="0"/>
              <a:t> </a:t>
            </a:r>
            <a:r>
              <a:rPr lang="en-US" sz="2000" dirty="0" err="1"/>
              <a:t>aspekt</a:t>
            </a:r>
            <a:endParaRPr lang="en-US" sz="2000" dirty="0"/>
          </a:p>
          <a:p>
            <a:pPr lvl="2">
              <a:buFont typeface="Tenorite" panose="00000500000000000000" pitchFamily="2" charset="0"/>
              <a:buChar char="–"/>
            </a:pPr>
            <a:r>
              <a:rPr lang="en-US" sz="2000" dirty="0" err="1"/>
              <a:t>Tervishoiuteenuste</a:t>
            </a:r>
            <a:r>
              <a:rPr lang="en-US" sz="2000" dirty="0"/>
              <a:t> </a:t>
            </a:r>
            <a:r>
              <a:rPr lang="en-US" sz="2000" dirty="0" err="1"/>
              <a:t>hinnakiri</a:t>
            </a:r>
            <a:endParaRPr lang="en-US" sz="2000" dirty="0"/>
          </a:p>
          <a:p>
            <a:pPr lvl="2">
              <a:buFont typeface="Tenorite" panose="00000500000000000000" pitchFamily="2" charset="0"/>
              <a:buChar char="–"/>
            </a:pPr>
            <a:r>
              <a:rPr lang="en-US" sz="2000" dirty="0" err="1"/>
              <a:t>Ortooside</a:t>
            </a:r>
            <a:r>
              <a:rPr lang="en-US" sz="2000" dirty="0"/>
              <a:t> </a:t>
            </a:r>
            <a:r>
              <a:rPr lang="en-US" sz="2000" dirty="0" err="1"/>
              <a:t>kättesaadavuse</a:t>
            </a:r>
            <a:r>
              <a:rPr lang="en-US" sz="2000" dirty="0"/>
              <a:t> </a:t>
            </a:r>
            <a:r>
              <a:rPr lang="en-US" sz="2000" dirty="0" err="1"/>
              <a:t>parandamine</a:t>
            </a:r>
            <a:endParaRPr lang="en-US" sz="2000" dirty="0"/>
          </a:p>
          <a:p>
            <a:pPr lvl="2">
              <a:buFont typeface="Tenorite" panose="00000500000000000000" pitchFamily="2" charset="0"/>
              <a:buChar char="–"/>
            </a:pPr>
            <a:r>
              <a:rPr lang="en-US" sz="2000" dirty="0" err="1"/>
              <a:t>Ravivõrgustiku</a:t>
            </a:r>
            <a:r>
              <a:rPr lang="en-US" sz="2000" dirty="0"/>
              <a:t> </a:t>
            </a:r>
            <a:r>
              <a:rPr lang="en-US" sz="2000" dirty="0" err="1"/>
              <a:t>loomine</a:t>
            </a:r>
            <a:r>
              <a:rPr lang="en-US" sz="2000" dirty="0"/>
              <a:t> (</a:t>
            </a:r>
            <a:r>
              <a:rPr lang="en-US" sz="2000" dirty="0" err="1"/>
              <a:t>haiglas</a:t>
            </a:r>
            <a:r>
              <a:rPr lang="en-US" sz="2000" dirty="0"/>
              <a:t> </a:t>
            </a:r>
            <a:r>
              <a:rPr lang="en-US" sz="2000" dirty="0" err="1"/>
              <a:t>multidistsiplinaarne</a:t>
            </a:r>
            <a:r>
              <a:rPr lang="en-US" sz="2000" dirty="0"/>
              <a:t> </a:t>
            </a:r>
            <a:r>
              <a:rPr lang="en-US" sz="2000" dirty="0" err="1"/>
              <a:t>meeskond</a:t>
            </a:r>
            <a:r>
              <a:rPr lang="en-US" sz="2000" dirty="0"/>
              <a:t>, </a:t>
            </a:r>
            <a:r>
              <a:rPr lang="en-US" sz="2000" dirty="0" err="1"/>
              <a:t>perearstid</a:t>
            </a:r>
            <a:r>
              <a:rPr lang="en-US" sz="2000" dirty="0"/>
              <a:t>, </a:t>
            </a:r>
            <a:r>
              <a:rPr lang="en-US" sz="2000" dirty="0" err="1"/>
              <a:t>jalakabinetid</a:t>
            </a:r>
            <a:r>
              <a:rPr lang="en-US" sz="2000" dirty="0"/>
              <a:t>, </a:t>
            </a:r>
            <a:r>
              <a:rPr lang="en-US" sz="2000" dirty="0" err="1"/>
              <a:t>ortoosifirmad</a:t>
            </a:r>
            <a:r>
              <a:rPr lang="en-US" sz="2000" dirty="0"/>
              <a:t>)</a:t>
            </a:r>
          </a:p>
          <a:p>
            <a:pPr lvl="2">
              <a:buFont typeface="Tenorite" panose="00000500000000000000" pitchFamily="2" charset="0"/>
              <a:buChar char="–"/>
            </a:pPr>
            <a:r>
              <a:rPr lang="en-US" sz="2000" dirty="0"/>
              <a:t>(</a:t>
            </a:r>
            <a:r>
              <a:rPr lang="en-US" sz="2000" dirty="0" err="1"/>
              <a:t>Diabeedi</a:t>
            </a:r>
            <a:r>
              <a:rPr lang="en-US" sz="2000" dirty="0"/>
              <a:t> </a:t>
            </a:r>
            <a:r>
              <a:rPr lang="en-US" sz="2000" dirty="0" err="1"/>
              <a:t>jalatüsistuse</a:t>
            </a:r>
            <a:r>
              <a:rPr lang="en-US" sz="2000" dirty="0"/>
              <a:t> e-</a:t>
            </a:r>
            <a:r>
              <a:rPr lang="en-US" sz="2000" dirty="0" err="1"/>
              <a:t>konsultatsioon</a:t>
            </a:r>
            <a:r>
              <a:rPr lang="en-US" sz="2000" dirty="0"/>
              <a:t>)</a:t>
            </a:r>
          </a:p>
          <a:p>
            <a:pPr marL="285750" lvl="1"/>
            <a:r>
              <a:rPr lang="en-US" sz="2000" b="1" dirty="0" err="1"/>
              <a:t>Juhised</a:t>
            </a:r>
            <a:r>
              <a:rPr lang="en-US" sz="2000" b="1" dirty="0"/>
              <a:t>, </a:t>
            </a:r>
            <a:r>
              <a:rPr lang="en-US" sz="2000" b="1" dirty="0" err="1"/>
              <a:t>mida</a:t>
            </a:r>
            <a:r>
              <a:rPr lang="en-US" sz="2000" b="1" dirty="0"/>
              <a:t> </a:t>
            </a:r>
            <a:r>
              <a:rPr lang="en-US" sz="2000" b="1" dirty="0" err="1"/>
              <a:t>tüsistuse</a:t>
            </a:r>
            <a:r>
              <a:rPr lang="en-US" sz="2000" b="1" dirty="0"/>
              <a:t> </a:t>
            </a:r>
            <a:r>
              <a:rPr lang="en-US" sz="2000" b="1" dirty="0" err="1"/>
              <a:t>puhul</a:t>
            </a:r>
            <a:r>
              <a:rPr lang="en-US" sz="2000" b="1" dirty="0"/>
              <a:t> </a:t>
            </a:r>
            <a:r>
              <a:rPr lang="en-US" sz="2000" b="1" dirty="0" err="1"/>
              <a:t>ette</a:t>
            </a:r>
            <a:r>
              <a:rPr lang="en-US" sz="2000" b="1" dirty="0"/>
              <a:t> </a:t>
            </a:r>
            <a:r>
              <a:rPr lang="en-US" sz="2000" b="1" dirty="0" err="1"/>
              <a:t>võtta</a:t>
            </a:r>
            <a:endParaRPr lang="en-US" sz="2000" b="1" dirty="0"/>
          </a:p>
        </p:txBody>
      </p:sp>
      <p:sp>
        <p:nvSpPr>
          <p:cNvPr id="14" name="Slide Number Placeholder 5">
            <a:extLst>
              <a:ext uri="{FF2B5EF4-FFF2-40B4-BE49-F238E27FC236}">
                <a16:creationId xmlns:a16="http://schemas.microsoft.com/office/drawing/2014/main" id="{FCBB309D-3CC6-51A7-0469-CC2E4B82E47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232079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9DC42-64E4-595D-813E-DE64119CA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0A26C-131C-DE8B-804D-8AD788913D6B}"/>
              </a:ext>
            </a:extLst>
          </p:cNvPr>
          <p:cNvSpPr>
            <a:spLocks noGrp="1"/>
          </p:cNvSpPr>
          <p:nvPr>
            <p:ph type="title"/>
          </p:nvPr>
        </p:nvSpPr>
        <p:spPr>
          <a:xfrm>
            <a:off x="1322318" y="268361"/>
            <a:ext cx="7288282" cy="1275518"/>
          </a:xfrm>
        </p:spPr>
        <p:txBody>
          <a:bodyPr/>
          <a:lstStyle/>
          <a:p>
            <a:r>
              <a:rPr lang="en-US" dirty="0" err="1">
                <a:latin typeface="Tenorite Display" panose="00000500000000000000" pitchFamily="2" charset="0"/>
              </a:rPr>
              <a:t>sihtrühm</a:t>
            </a:r>
            <a:endParaRPr lang="en-US" dirty="0">
              <a:latin typeface="Tenorite Display" panose="00000500000000000000" pitchFamily="2" charset="0"/>
            </a:endParaRPr>
          </a:p>
        </p:txBody>
      </p:sp>
      <p:sp>
        <p:nvSpPr>
          <p:cNvPr id="3" name="Text Placeholder 2">
            <a:extLst>
              <a:ext uri="{FF2B5EF4-FFF2-40B4-BE49-F238E27FC236}">
                <a16:creationId xmlns:a16="http://schemas.microsoft.com/office/drawing/2014/main" id="{3C0AFB64-2052-716E-288D-F6BDB847D175}"/>
              </a:ext>
            </a:extLst>
          </p:cNvPr>
          <p:cNvSpPr>
            <a:spLocks noGrp="1"/>
          </p:cNvSpPr>
          <p:nvPr>
            <p:ph sz="half" idx="2"/>
          </p:nvPr>
        </p:nvSpPr>
        <p:spPr>
          <a:xfrm>
            <a:off x="1322388" y="2335070"/>
            <a:ext cx="7288212" cy="3407051"/>
          </a:xfrm>
        </p:spPr>
        <p:txBody>
          <a:bodyPr>
            <a:normAutofit/>
          </a:bodyPr>
          <a:lstStyle/>
          <a:p>
            <a:pPr marL="285750" indent="-285750">
              <a:buFont typeface="Arial" panose="020B0604020202020204" pitchFamily="34" charset="0"/>
              <a:buChar char="•"/>
            </a:pPr>
            <a:r>
              <a:rPr lang="en-US" sz="2000" dirty="0" err="1">
                <a:latin typeface="Tenorite body"/>
              </a:rPr>
              <a:t>Diabeetikutega</a:t>
            </a:r>
            <a:r>
              <a:rPr lang="en-US" sz="2000" dirty="0">
                <a:latin typeface="Tenorite body"/>
              </a:rPr>
              <a:t> </a:t>
            </a:r>
            <a:r>
              <a:rPr lang="en-US" sz="2000" dirty="0" err="1">
                <a:latin typeface="Tenorite body"/>
              </a:rPr>
              <a:t>tegelevad</a:t>
            </a:r>
            <a:r>
              <a:rPr lang="en-US" sz="2000" dirty="0">
                <a:latin typeface="Tenorite body"/>
              </a:rPr>
              <a:t> </a:t>
            </a:r>
            <a:r>
              <a:rPr lang="en-US" sz="2000" dirty="0" err="1">
                <a:latin typeface="Tenorite body"/>
              </a:rPr>
              <a:t>arstid</a:t>
            </a:r>
            <a:r>
              <a:rPr lang="en-US" sz="2000" dirty="0">
                <a:latin typeface="Tenorite body"/>
              </a:rPr>
              <a:t> ja </a:t>
            </a:r>
            <a:r>
              <a:rPr lang="en-US" sz="2000" dirty="0" err="1">
                <a:latin typeface="Tenorite body"/>
              </a:rPr>
              <a:t>õed</a:t>
            </a:r>
            <a:r>
              <a:rPr lang="en-US" sz="2000" dirty="0">
                <a:latin typeface="Tenorite body"/>
              </a:rPr>
              <a:t>/</a:t>
            </a:r>
            <a:r>
              <a:rPr lang="en-US" sz="2000" dirty="0" err="1">
                <a:latin typeface="Tenorite body"/>
              </a:rPr>
              <a:t>eriõed</a:t>
            </a:r>
            <a:endParaRPr lang="en-US" sz="2000" dirty="0">
              <a:latin typeface="Tenorite body"/>
            </a:endParaRPr>
          </a:p>
          <a:p>
            <a:pPr marL="797814" indent="-285750">
              <a:lnSpc>
                <a:spcPct val="115000"/>
              </a:lnSpc>
              <a:spcBef>
                <a:spcPts val="0"/>
              </a:spcBef>
              <a:buFont typeface="Aptos" panose="020B0004020202020204" pitchFamily="34" charset="0"/>
              <a:buChar char="–"/>
            </a:pPr>
            <a:r>
              <a:rPr lang="fi-FI" sz="2000" b="0" kern="100" dirty="0" err="1">
                <a:latin typeface="Tenorite body"/>
                <a:ea typeface="Aptos" panose="020B0004020202020204" pitchFamily="34" charset="0"/>
                <a:cs typeface="Times New Roman" panose="02020603050405020304" pitchFamily="18" charset="0"/>
              </a:rPr>
              <a:t>P</a:t>
            </a:r>
            <a:r>
              <a:rPr lang="fi-FI" sz="2000" b="0" kern="100" dirty="0" err="1">
                <a:effectLst/>
                <a:latin typeface="Tenorite body"/>
                <a:ea typeface="Aptos" panose="020B0004020202020204" pitchFamily="34" charset="0"/>
                <a:cs typeface="Times New Roman" panose="02020603050405020304" pitchFamily="18" charset="0"/>
              </a:rPr>
              <a:t>eremeditsiinis</a:t>
            </a:r>
            <a:endParaRPr lang="en-US" sz="2000" b="0" kern="100" dirty="0">
              <a:effectLst/>
              <a:latin typeface="Tenorite body"/>
              <a:ea typeface="Aptos" panose="020B0004020202020204" pitchFamily="34" charset="0"/>
              <a:cs typeface="Times New Roman" panose="02020603050405020304" pitchFamily="18" charset="0"/>
            </a:endParaRPr>
          </a:p>
          <a:p>
            <a:pPr marL="797814" indent="-285750">
              <a:lnSpc>
                <a:spcPct val="115000"/>
              </a:lnSpc>
              <a:spcBef>
                <a:spcPts val="0"/>
              </a:spcBef>
              <a:buFont typeface="Aptos" panose="020B0004020202020204" pitchFamily="34" charset="0"/>
              <a:buChar char="–"/>
            </a:pPr>
            <a:r>
              <a:rPr lang="fi-FI" sz="2000" b="0" kern="100" dirty="0" err="1">
                <a:effectLst/>
                <a:latin typeface="Tenorite body"/>
                <a:ea typeface="Aptos" panose="020B0004020202020204" pitchFamily="34" charset="0"/>
                <a:cs typeface="Times New Roman" panose="02020603050405020304" pitchFamily="18" charset="0"/>
              </a:rPr>
              <a:t>Erakorralises</a:t>
            </a:r>
            <a:r>
              <a:rPr lang="fi-FI" sz="2000" b="0" kern="100" dirty="0">
                <a:effectLst/>
                <a:latin typeface="Tenorite body"/>
                <a:ea typeface="Aptos" panose="020B0004020202020204" pitchFamily="34" charset="0"/>
                <a:cs typeface="Times New Roman" panose="02020603050405020304" pitchFamily="18" charset="0"/>
              </a:rPr>
              <a:t> </a:t>
            </a:r>
            <a:r>
              <a:rPr lang="fi-FI" sz="2000" b="0" kern="100" dirty="0" err="1">
                <a:effectLst/>
                <a:latin typeface="Tenorite body"/>
                <a:ea typeface="Aptos" panose="020B0004020202020204" pitchFamily="34" charset="0"/>
                <a:cs typeface="Times New Roman" panose="02020603050405020304" pitchFamily="18" charset="0"/>
              </a:rPr>
              <a:t>meditsiinis</a:t>
            </a:r>
            <a:endParaRPr lang="en-US" sz="2000" b="0" kern="100" dirty="0">
              <a:effectLst/>
              <a:latin typeface="Tenorite body"/>
              <a:ea typeface="Aptos" panose="020B0004020202020204" pitchFamily="34" charset="0"/>
              <a:cs typeface="Times New Roman" panose="02020603050405020304" pitchFamily="18" charset="0"/>
            </a:endParaRPr>
          </a:p>
          <a:p>
            <a:pPr marL="797814" indent="-285750">
              <a:lnSpc>
                <a:spcPct val="115000"/>
              </a:lnSpc>
              <a:spcBef>
                <a:spcPts val="0"/>
              </a:spcBef>
              <a:buFont typeface="Aptos" panose="020B0004020202020204" pitchFamily="34" charset="0"/>
              <a:buChar char="–"/>
            </a:pPr>
            <a:r>
              <a:rPr lang="fi-FI" sz="2000" b="0" kern="100" dirty="0" err="1">
                <a:latin typeface="Tenorite body"/>
                <a:ea typeface="Aptos" panose="020B0004020202020204" pitchFamily="34" charset="0"/>
                <a:cs typeface="Times New Roman" panose="02020603050405020304" pitchFamily="18" charset="0"/>
              </a:rPr>
              <a:t>E</a:t>
            </a:r>
            <a:r>
              <a:rPr lang="fi-FI" sz="2000" b="0" kern="100" dirty="0" err="1">
                <a:effectLst/>
                <a:latin typeface="Tenorite body"/>
                <a:ea typeface="Aptos" panose="020B0004020202020204" pitchFamily="34" charset="0"/>
                <a:cs typeface="Times New Roman" panose="02020603050405020304" pitchFamily="18" charset="0"/>
              </a:rPr>
              <a:t>ndokrinoloogias</a:t>
            </a:r>
            <a:endParaRPr lang="en-US" sz="2000" b="0" kern="100" dirty="0">
              <a:effectLst/>
              <a:latin typeface="Tenorite body"/>
              <a:ea typeface="Aptos" panose="020B0004020202020204" pitchFamily="34" charset="0"/>
              <a:cs typeface="Times New Roman" panose="02020603050405020304" pitchFamily="18" charset="0"/>
            </a:endParaRPr>
          </a:p>
          <a:p>
            <a:pPr marL="797814" indent="-285750">
              <a:lnSpc>
                <a:spcPct val="115000"/>
              </a:lnSpc>
              <a:spcBef>
                <a:spcPts val="0"/>
              </a:spcBef>
              <a:spcAft>
                <a:spcPts val="800"/>
              </a:spcAft>
              <a:buFont typeface="Aptos" panose="020B0004020202020204" pitchFamily="34" charset="0"/>
              <a:buChar char="–"/>
            </a:pPr>
            <a:r>
              <a:rPr lang="fi-FI" sz="2000" b="0" kern="100" dirty="0">
                <a:latin typeface="Tenorite body"/>
                <a:ea typeface="Aptos" panose="020B0004020202020204" pitchFamily="34" charset="0"/>
                <a:cs typeface="Times New Roman" panose="02020603050405020304" pitchFamily="18" charset="0"/>
              </a:rPr>
              <a:t>H</a:t>
            </a:r>
            <a:r>
              <a:rPr lang="fi-FI" sz="2000" b="0" kern="100" dirty="0">
                <a:effectLst/>
                <a:latin typeface="Tenorite body"/>
                <a:ea typeface="Aptos" panose="020B0004020202020204" pitchFamily="34" charset="0"/>
                <a:cs typeface="Times New Roman" panose="02020603050405020304" pitchFamily="18" charset="0"/>
              </a:rPr>
              <a:t>aavaravis</a:t>
            </a:r>
            <a:endParaRPr lang="en-US" sz="2000" b="0" kern="100" dirty="0">
              <a:effectLst/>
              <a:latin typeface="Tenorite body"/>
              <a:ea typeface="Aptos" panose="020B0004020202020204" pitchFamily="34" charset="0"/>
              <a:cs typeface="Times New Roman" panose="02020603050405020304" pitchFamily="18" charset="0"/>
            </a:endParaRPr>
          </a:p>
          <a:p>
            <a:pPr marL="569214" lvl="1"/>
            <a:r>
              <a:rPr lang="en-US" sz="2000" b="1" dirty="0" err="1">
                <a:latin typeface="Tenorite body"/>
              </a:rPr>
              <a:t>Koduõed</a:t>
            </a:r>
            <a:endParaRPr lang="en-US" sz="2000" b="1" dirty="0">
              <a:latin typeface="Tenorite body"/>
            </a:endParaRPr>
          </a:p>
          <a:p>
            <a:pPr marL="569214" lvl="1"/>
            <a:r>
              <a:rPr lang="en-US" sz="2000" b="1" dirty="0" err="1">
                <a:latin typeface="Tenorite body"/>
              </a:rPr>
              <a:t>Füsioterapeudid</a:t>
            </a:r>
            <a:endParaRPr lang="en-US" sz="2000" b="1" dirty="0">
              <a:latin typeface="Tenorite body"/>
            </a:endParaRPr>
          </a:p>
        </p:txBody>
      </p:sp>
      <p:sp>
        <p:nvSpPr>
          <p:cNvPr id="14" name="Slide Number Placeholder 5">
            <a:extLst>
              <a:ext uri="{FF2B5EF4-FFF2-40B4-BE49-F238E27FC236}">
                <a16:creationId xmlns:a16="http://schemas.microsoft.com/office/drawing/2014/main" id="{584BE57A-6734-852F-5DB3-6477062A60D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296184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953308" cy="1084469"/>
          </a:xfrm>
        </p:spPr>
        <p:txBody>
          <a:bodyPr/>
          <a:lstStyle/>
          <a:p>
            <a:r>
              <a:rPr lang="en-US" dirty="0" err="1">
                <a:latin typeface="Tenorite Display" panose="00000500000000000000" pitchFamily="2" charset="0"/>
              </a:rPr>
              <a:t>käsitlusala</a:t>
            </a:r>
            <a:endParaRPr lang="en-US" dirty="0">
              <a:latin typeface="Tenorite Display" panose="00000500000000000000" pitchFamily="2" charset="0"/>
            </a:endParaRPr>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1341119" y="2730758"/>
            <a:ext cx="2722880" cy="351284"/>
          </a:xfrm>
        </p:spPr>
        <p:txBody>
          <a:bodyPr>
            <a:noAutofit/>
          </a:bodyPr>
          <a:lstStyle/>
          <a:p>
            <a:r>
              <a:rPr lang="en-US" sz="2000" dirty="0" err="1">
                <a:solidFill>
                  <a:schemeClr val="accent5">
                    <a:lumMod val="75000"/>
                  </a:schemeClr>
                </a:solidFill>
              </a:rPr>
              <a:t>Käsitleb</a:t>
            </a:r>
            <a:endParaRPr lang="en-US" sz="2000" dirty="0">
              <a:solidFill>
                <a:schemeClr val="accent5">
                  <a:lumMod val="75000"/>
                </a:schemeClr>
              </a:solidFill>
            </a:endParaRP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341119" y="3334798"/>
            <a:ext cx="4581563" cy="2907164"/>
          </a:xfrm>
        </p:spPr>
        <p:txBody>
          <a:bodyPr>
            <a:noAutofit/>
          </a:bodyPr>
          <a:lstStyle/>
          <a:p>
            <a:pPr lvl="1">
              <a:buFont typeface="Arial" panose="020B0604020202020204" pitchFamily="34" charset="0"/>
              <a:buChar char="•"/>
            </a:pPr>
            <a:r>
              <a:rPr lang="en-US" sz="2000" b="1" dirty="0" err="1"/>
              <a:t>Ennetus</a:t>
            </a:r>
            <a:endParaRPr lang="en-US" sz="2000" b="1" dirty="0"/>
          </a:p>
          <a:p>
            <a:pPr lvl="2">
              <a:buFont typeface="Tenorite" panose="00000500000000000000" pitchFamily="2" charset="0"/>
              <a:buChar char="–"/>
            </a:pPr>
            <a:r>
              <a:rPr lang="en-US" sz="2000" dirty="0" err="1"/>
              <a:t>Sõelumine</a:t>
            </a:r>
            <a:endParaRPr lang="en-US" sz="2000" dirty="0"/>
          </a:p>
          <a:p>
            <a:pPr lvl="2">
              <a:buFont typeface="Tenorite" panose="00000500000000000000" pitchFamily="2" charset="0"/>
              <a:buChar char="–"/>
            </a:pPr>
            <a:r>
              <a:rPr lang="en-US" sz="2000" dirty="0" err="1"/>
              <a:t>Nõustamine</a:t>
            </a:r>
            <a:endParaRPr lang="en-US" sz="2000" dirty="0"/>
          </a:p>
          <a:p>
            <a:pPr lvl="1">
              <a:buFont typeface="Arial" panose="020B0604020202020204" pitchFamily="34" charset="0"/>
              <a:buChar char="•"/>
            </a:pPr>
            <a:r>
              <a:rPr lang="en-US" sz="2000" b="1" dirty="0" err="1"/>
              <a:t>Diagnostika</a:t>
            </a:r>
            <a:endParaRPr lang="en-US" sz="2000" b="1" dirty="0"/>
          </a:p>
          <a:p>
            <a:pPr lvl="2">
              <a:buFont typeface="Tenorite" panose="00000500000000000000" pitchFamily="2" charset="0"/>
              <a:buChar char="–"/>
            </a:pPr>
            <a:r>
              <a:rPr lang="en-US" sz="2000" dirty="0" err="1"/>
              <a:t>Neuropaatia</a:t>
            </a:r>
            <a:r>
              <a:rPr lang="en-US" sz="2000" dirty="0"/>
              <a:t>, </a:t>
            </a:r>
            <a:r>
              <a:rPr lang="en-US" sz="2000" dirty="0" err="1"/>
              <a:t>verevarustus</a:t>
            </a:r>
            <a:r>
              <a:rPr lang="en-US" sz="2000" dirty="0"/>
              <a:t>, </a:t>
            </a:r>
            <a:r>
              <a:rPr lang="en-US" sz="2000" dirty="0" err="1"/>
              <a:t>naha</a:t>
            </a:r>
            <a:r>
              <a:rPr lang="en-US" sz="2000" dirty="0"/>
              <a:t> </a:t>
            </a:r>
            <a:r>
              <a:rPr lang="en-US" sz="2000" dirty="0" err="1"/>
              <a:t>seisund</a:t>
            </a:r>
            <a:r>
              <a:rPr lang="en-US" sz="2000" dirty="0"/>
              <a:t>, </a:t>
            </a:r>
            <a:r>
              <a:rPr lang="en-US" sz="2000" dirty="0" err="1"/>
              <a:t>riskitegurid</a:t>
            </a:r>
            <a:endParaRPr lang="en-US" sz="2000" dirty="0"/>
          </a:p>
          <a:p>
            <a:pPr lvl="1">
              <a:buFont typeface="Arial" panose="020B0604020202020204" pitchFamily="34" charset="0"/>
              <a:buChar char="•"/>
            </a:pPr>
            <a:r>
              <a:rPr lang="en-US" sz="2000" b="1" dirty="0"/>
              <a:t>Ravi </a:t>
            </a:r>
            <a:r>
              <a:rPr lang="en-US" sz="2000" b="1" dirty="0" err="1"/>
              <a:t>korraldus</a:t>
            </a:r>
            <a:endParaRPr lang="en-US" sz="2000" b="1" dirty="0"/>
          </a:p>
          <a:p>
            <a:pPr lvl="2">
              <a:buFont typeface="Tenorite" panose="00000500000000000000" pitchFamily="2" charset="0"/>
              <a:buChar char="–"/>
            </a:pPr>
            <a:r>
              <a:rPr lang="en-US" sz="2000" dirty="0" err="1"/>
              <a:t>Integreeritud</a:t>
            </a:r>
            <a:r>
              <a:rPr lang="en-US" sz="2000" dirty="0"/>
              <a:t> </a:t>
            </a:r>
            <a:r>
              <a:rPr lang="en-US" sz="2000" dirty="0" err="1"/>
              <a:t>jalaravi</a:t>
            </a:r>
            <a:endParaRPr lang="en-US" sz="2000" dirty="0"/>
          </a:p>
        </p:txBody>
      </p:sp>
      <p:sp>
        <p:nvSpPr>
          <p:cNvPr id="15" name="Text Placeholder 14">
            <a:extLst>
              <a:ext uri="{FF2B5EF4-FFF2-40B4-BE49-F238E27FC236}">
                <a16:creationId xmlns:a16="http://schemas.microsoft.com/office/drawing/2014/main" id="{A536BD54-EFA1-25A2-9F04-4F22C36E2A5D}"/>
              </a:ext>
            </a:extLst>
          </p:cNvPr>
          <p:cNvSpPr>
            <a:spLocks noGrp="1"/>
          </p:cNvSpPr>
          <p:nvPr>
            <p:ph type="body" idx="10"/>
          </p:nvPr>
        </p:nvSpPr>
        <p:spPr>
          <a:xfrm>
            <a:off x="6522121" y="2730758"/>
            <a:ext cx="3739479" cy="351284"/>
          </a:xfrm>
        </p:spPr>
        <p:txBody>
          <a:bodyPr>
            <a:normAutofit lnSpcReduction="10000"/>
          </a:bodyPr>
          <a:lstStyle/>
          <a:p>
            <a:r>
              <a:rPr lang="en-US" sz="2000" dirty="0">
                <a:solidFill>
                  <a:srgbClr val="FF0000"/>
                </a:solidFill>
              </a:rPr>
              <a:t>Ei </a:t>
            </a:r>
            <a:r>
              <a:rPr lang="en-US" sz="2000" dirty="0" err="1">
                <a:solidFill>
                  <a:srgbClr val="FF0000"/>
                </a:solidFill>
              </a:rPr>
              <a:t>käsitle</a:t>
            </a:r>
            <a:endParaRPr lang="en-US" sz="2000" dirty="0">
              <a:solidFill>
                <a:srgbClr val="FF0000"/>
              </a:solidFill>
            </a:endParaRPr>
          </a:p>
          <a:p>
            <a:endParaRPr lang="en-US" dirty="0"/>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6745631" y="3334798"/>
            <a:ext cx="3627719" cy="3031489"/>
          </a:xfrm>
        </p:spPr>
        <p:txBody>
          <a:bodyPr>
            <a:normAutofit/>
          </a:bodyPr>
          <a:lstStyle/>
          <a:p>
            <a:pPr lvl="1"/>
            <a:r>
              <a:rPr lang="en-US" sz="2000" b="1" dirty="0" err="1"/>
              <a:t>Diabeet</a:t>
            </a:r>
            <a:r>
              <a:rPr lang="en-US" sz="2000" b="1" dirty="0"/>
              <a:t> </a:t>
            </a:r>
            <a:r>
              <a:rPr lang="en-US" sz="2000" b="1" dirty="0" err="1"/>
              <a:t>üldisemalt</a:t>
            </a:r>
            <a:endParaRPr lang="en-US" sz="2000" b="1" dirty="0"/>
          </a:p>
          <a:p>
            <a:pPr lvl="1"/>
            <a:r>
              <a:rPr lang="en-US" sz="2000" b="1" dirty="0" err="1"/>
              <a:t>Diabeedi</a:t>
            </a:r>
            <a:r>
              <a:rPr lang="en-US" sz="2000" b="1" dirty="0"/>
              <a:t> </a:t>
            </a:r>
            <a:r>
              <a:rPr lang="en-US" sz="2000" b="1" dirty="0" err="1"/>
              <a:t>muud</a:t>
            </a:r>
            <a:r>
              <a:rPr lang="en-US" sz="2000" b="1" dirty="0"/>
              <a:t> </a:t>
            </a:r>
            <a:r>
              <a:rPr lang="en-US" sz="2000" b="1" dirty="0" err="1"/>
              <a:t>tüsistused</a:t>
            </a:r>
            <a:endParaRPr lang="en-US" sz="2000" b="1" dirty="0"/>
          </a:p>
          <a:p>
            <a:pPr lvl="1"/>
            <a:r>
              <a:rPr lang="en-US" sz="2000" b="1" dirty="0" err="1"/>
              <a:t>Muud</a:t>
            </a:r>
            <a:r>
              <a:rPr lang="en-US" sz="2000" b="1" dirty="0"/>
              <a:t> </a:t>
            </a:r>
            <a:r>
              <a:rPr lang="en-US" sz="2000" b="1" dirty="0" err="1"/>
              <a:t>jalahaavandid</a:t>
            </a:r>
            <a:endParaRPr lang="en-US" sz="2000" b="1" dirty="0"/>
          </a:p>
          <a:p>
            <a:pPr lvl="1"/>
            <a:r>
              <a:rPr lang="en-US" sz="2000" b="1" dirty="0" err="1"/>
              <a:t>Haavandite</a:t>
            </a:r>
            <a:r>
              <a:rPr lang="en-US" sz="2000" b="1" dirty="0"/>
              <a:t> </a:t>
            </a:r>
            <a:r>
              <a:rPr lang="en-US" sz="2000" b="1" dirty="0" err="1"/>
              <a:t>kirurgiline</a:t>
            </a:r>
            <a:r>
              <a:rPr lang="en-US" sz="2000" b="1" dirty="0"/>
              <a:t> </a:t>
            </a:r>
            <a:r>
              <a:rPr lang="en-US" sz="2000" b="1" dirty="0" err="1"/>
              <a:t>ravi</a:t>
            </a:r>
            <a:endParaRPr lang="en-US" sz="2000" b="1" dirty="0"/>
          </a:p>
          <a:p>
            <a:pPr marL="0" lvl="1" indent="0">
              <a:buNone/>
            </a:pPr>
            <a:endParaRPr lang="en-US" dirty="0"/>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6</a:t>
            </a:fld>
            <a:endParaRPr lang="en-US" dirty="0"/>
          </a:p>
        </p:txBody>
      </p:sp>
      <p:sp>
        <p:nvSpPr>
          <p:cNvPr id="3" name="Text Placeholder 12">
            <a:extLst>
              <a:ext uri="{FF2B5EF4-FFF2-40B4-BE49-F238E27FC236}">
                <a16:creationId xmlns:a16="http://schemas.microsoft.com/office/drawing/2014/main" id="{93CC2E38-69AD-1C0F-0EEF-7BAF4F43C6E6}"/>
              </a:ext>
            </a:extLst>
          </p:cNvPr>
          <p:cNvSpPr txBox="1">
            <a:spLocks/>
          </p:cNvSpPr>
          <p:nvPr/>
        </p:nvSpPr>
        <p:spPr>
          <a:xfrm>
            <a:off x="1341119" y="2099193"/>
            <a:ext cx="5489986" cy="3512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err="1"/>
              <a:t>Üle</a:t>
            </a:r>
            <a:r>
              <a:rPr lang="en-US" sz="2000" dirty="0"/>
              <a:t> 18 </a:t>
            </a:r>
            <a:r>
              <a:rPr lang="en-US" sz="2000" dirty="0" err="1"/>
              <a:t>aastased</a:t>
            </a:r>
            <a:r>
              <a:rPr lang="en-US" sz="2000" dirty="0"/>
              <a:t> T1 ja T2 </a:t>
            </a:r>
            <a:r>
              <a:rPr lang="en-US" sz="2000" dirty="0" err="1"/>
              <a:t>diabeetikud</a:t>
            </a:r>
            <a:endParaRPr lang="en-US" sz="2000" dirty="0"/>
          </a:p>
        </p:txBody>
      </p:sp>
    </p:spTree>
    <p:extLst>
      <p:ext uri="{BB962C8B-B14F-4D97-AF65-F5344CB8AC3E}">
        <p14:creationId xmlns:p14="http://schemas.microsoft.com/office/powerpoint/2010/main" val="63692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0AC3C-CAB3-D471-1CB7-E47F010E4637}"/>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6BE5EC-0C14-11AE-CA3A-7B32DF3CA71C}"/>
              </a:ext>
            </a:extLst>
          </p:cNvPr>
          <p:cNvSpPr>
            <a:spLocks noGrp="1"/>
          </p:cNvSpPr>
          <p:nvPr>
            <p:ph type="title"/>
          </p:nvPr>
        </p:nvSpPr>
        <p:spPr>
          <a:xfrm>
            <a:off x="6657715" y="467271"/>
            <a:ext cx="4195674" cy="2052522"/>
          </a:xfrm>
        </p:spPr>
        <p:txBody>
          <a:bodyPr anchor="b">
            <a:normAutofit/>
          </a:bodyPr>
          <a:lstStyle/>
          <a:p>
            <a:r>
              <a:rPr lang="et-EE" sz="2800" dirty="0">
                <a:latin typeface="Tenorite Display" panose="00000500000000000000" pitchFamily="2" charset="0"/>
              </a:rPr>
              <a:t>HAAVANDI RISKI</a:t>
            </a:r>
            <a:r>
              <a:rPr lang="en-US" sz="2800" dirty="0">
                <a:latin typeface="Tenorite Display" panose="00000500000000000000" pitchFamily="2" charset="0"/>
              </a:rPr>
              <a:t>TEGURID</a:t>
            </a:r>
          </a:p>
        </p:txBody>
      </p:sp>
      <p:sp>
        <p:nvSpPr>
          <p:cNvPr id="42" name="Oval 4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lt 3">
            <a:extLst>
              <a:ext uri="{FF2B5EF4-FFF2-40B4-BE49-F238E27FC236}">
                <a16:creationId xmlns:a16="http://schemas.microsoft.com/office/drawing/2014/main" id="{1811ABBF-1AA2-E95B-CA29-2BB1CA6A10BE}"/>
              </a:ext>
            </a:extLst>
          </p:cNvPr>
          <p:cNvPicPr>
            <a:picLocks noChangeAspect="1"/>
          </p:cNvPicPr>
          <p:nvPr/>
        </p:nvPicPr>
        <p:blipFill>
          <a:blip r:embed="rId3"/>
          <a:srcRect l="14955" r="5297"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7B2F6F-E4B9-B2D6-5669-81FF0E71DD50}"/>
              </a:ext>
            </a:extLst>
          </p:cNvPr>
          <p:cNvSpPr>
            <a:spLocks noGrp="1"/>
          </p:cNvSpPr>
          <p:nvPr>
            <p:ph idx="1"/>
          </p:nvPr>
        </p:nvSpPr>
        <p:spPr>
          <a:xfrm>
            <a:off x="6657715" y="2990818"/>
            <a:ext cx="4195673" cy="2913872"/>
          </a:xfrm>
        </p:spPr>
        <p:txBody>
          <a:bodyPr anchor="t">
            <a:normAutofit/>
          </a:bodyPr>
          <a:lstStyle/>
          <a:p>
            <a:pPr marL="0" indent="0">
              <a:buNone/>
            </a:pPr>
            <a:endParaRPr lang="et-EE" sz="2000">
              <a:solidFill>
                <a:schemeClr val="tx1">
                  <a:alpha val="80000"/>
                </a:schemeClr>
              </a:solidFill>
            </a:endParaRPr>
          </a:p>
          <a:p>
            <a:pPr marL="0" indent="0">
              <a:buNone/>
            </a:pPr>
            <a:endParaRPr lang="et-EE" sz="2000">
              <a:solidFill>
                <a:schemeClr val="tx1">
                  <a:alpha val="80000"/>
                </a:schemeClr>
              </a:solidFill>
            </a:endParaRPr>
          </a:p>
          <a:p>
            <a:pPr marL="0" indent="0">
              <a:buNone/>
            </a:pPr>
            <a:br>
              <a:rPr lang="et-EE" sz="2000">
                <a:solidFill>
                  <a:schemeClr val="tx1">
                    <a:alpha val="80000"/>
                  </a:schemeClr>
                </a:solidFill>
              </a:rPr>
            </a:br>
            <a:endParaRPr lang="et-EE" sz="2000">
              <a:solidFill>
                <a:schemeClr val="tx1">
                  <a:alpha val="80000"/>
                </a:schemeClr>
              </a:solidFill>
            </a:endParaRPr>
          </a:p>
          <a:p>
            <a:endParaRPr lang="en-US" sz="2000">
              <a:solidFill>
                <a:schemeClr val="tx1">
                  <a:alpha val="80000"/>
                </a:schemeClr>
              </a:solidFill>
            </a:endParaRPr>
          </a:p>
        </p:txBody>
      </p:sp>
      <p:sp>
        <p:nvSpPr>
          <p:cNvPr id="4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8B3BA73-05A4-502D-1F37-B313B356234C}"/>
              </a:ext>
            </a:extLst>
          </p:cNvPr>
          <p:cNvSpPr txBox="1"/>
          <p:nvPr/>
        </p:nvSpPr>
        <p:spPr>
          <a:xfrm>
            <a:off x="6247607" y="4638327"/>
            <a:ext cx="48831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Vas, P. and N. Chockalingam (2023). "Improving Physical, Physiological, and Psychological Health Outcomes in Patients with Diabetic Foot Ulcers - State of the Art." </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Clin </a:t>
            </a:r>
            <a:r>
              <a:rPr kumimoji="0" lang="en-US" sz="1000" b="0" i="0" u="sng" strike="noStrike" kern="1200" cap="none" spc="0" normalizeH="0" baseline="0" noProof="0" dirty="0" err="1">
                <a:ln>
                  <a:noFill/>
                </a:ln>
                <a:solidFill>
                  <a:prstClr val="black"/>
                </a:solidFill>
                <a:effectLst/>
                <a:uLnTx/>
                <a:uFillTx/>
                <a:latin typeface="Calibri" panose="020F0502020204030204"/>
                <a:ea typeface="+mn-ea"/>
                <a:cs typeface="+mn-cs"/>
              </a:rPr>
              <a:t>Cosmet</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sng" strike="noStrike" kern="1200" cap="none" spc="0" normalizeH="0" baseline="0" noProof="0" dirty="0" err="1">
                <a:ln>
                  <a:noFill/>
                </a:ln>
                <a:solidFill>
                  <a:prstClr val="black"/>
                </a:solidFill>
                <a:effectLst/>
                <a:uLnTx/>
                <a:uFillTx/>
                <a:latin typeface="Calibri" panose="020F0502020204030204"/>
                <a:ea typeface="+mn-ea"/>
                <a:cs typeface="+mn-cs"/>
              </a:rPr>
              <a:t>Investig</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 Dermatol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16</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3547–3560.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t-E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9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0FEB0-3FCB-8924-6427-3EC56181255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800" kern="1200" dirty="0">
                <a:solidFill>
                  <a:schemeClr val="tx1"/>
                </a:solidFill>
                <a:latin typeface="Tenorite Display" panose="00000500000000000000" pitchFamily="2" charset="0"/>
              </a:rPr>
              <a:t>PALUN VAADAKE VASTUVÕTUL DIABEETIKU  JALGU</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75279D9-F594-0B9B-183B-FB7AF11A21DE}"/>
              </a:ext>
            </a:extLst>
          </p:cNvPr>
          <p:cNvPicPr>
            <a:picLocks noChangeAspect="1"/>
          </p:cNvPicPr>
          <p:nvPr/>
        </p:nvPicPr>
        <p:blipFill>
          <a:blip r:embed="rId2"/>
          <a:stretch>
            <a:fillRect/>
          </a:stretch>
        </p:blipFill>
        <p:spPr>
          <a:xfrm>
            <a:off x="6436622" y="625684"/>
            <a:ext cx="4364303" cy="5455380"/>
          </a:xfrm>
          <a:prstGeom prst="rect">
            <a:avLst/>
          </a:prstGeom>
        </p:spPr>
      </p:pic>
    </p:spTree>
    <p:extLst>
      <p:ext uri="{BB962C8B-B14F-4D97-AF65-F5344CB8AC3E}">
        <p14:creationId xmlns:p14="http://schemas.microsoft.com/office/powerpoint/2010/main" val="88899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650C12-8690-55AA-638D-897A99339EC2}"/>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2800" kern="1200" dirty="0">
                <a:solidFill>
                  <a:schemeClr val="tx1"/>
                </a:solidFill>
                <a:latin typeface="Tenorite Display" panose="00000500000000000000" pitchFamily="2" charset="0"/>
              </a:rPr>
              <a:t>DIABEETIKU SKRIINING</a:t>
            </a:r>
          </a:p>
        </p:txBody>
      </p:sp>
      <p:pic>
        <p:nvPicPr>
          <p:cNvPr id="4" name="Pilt 6" descr="A chart with different colored squares&#10;&#10;AI-generated content may be incorrect.">
            <a:extLst>
              <a:ext uri="{FF2B5EF4-FFF2-40B4-BE49-F238E27FC236}">
                <a16:creationId xmlns:a16="http://schemas.microsoft.com/office/drawing/2014/main" id="{084A891C-0FA8-9BE5-30CE-785588A29B87}"/>
              </a:ext>
            </a:extLst>
          </p:cNvPr>
          <p:cNvPicPr>
            <a:picLocks noChangeAspect="1"/>
          </p:cNvPicPr>
          <p:nvPr/>
        </p:nvPicPr>
        <p:blipFill>
          <a:blip r:embed="rId3"/>
          <a:srcRect t="2649" r="-3" b="-3"/>
          <a:stretch>
            <a:fillRect/>
          </a:stretch>
        </p:blipFill>
        <p:spPr>
          <a:xfrm>
            <a:off x="6267237" y="578738"/>
            <a:ext cx="4965677" cy="5670549"/>
          </a:xfrm>
          <a:prstGeom prst="rect">
            <a:avLst/>
          </a:prstGeom>
        </p:spPr>
      </p:pic>
    </p:spTree>
    <p:extLst>
      <p:ext uri="{BB962C8B-B14F-4D97-AF65-F5344CB8AC3E}">
        <p14:creationId xmlns:p14="http://schemas.microsoft.com/office/powerpoint/2010/main" val="2745865566"/>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{8ABB5B90-84A4-443A-89E6-00C127C5E13E}TF7521aafa-c748-4c40-a498-ba511be234dc5b1b6097_win32-5039330bb2f3</Template>
  <TotalTime>280</TotalTime>
  <Words>693</Words>
  <Application>Microsoft Office PowerPoint</Application>
  <PresentationFormat>Widescreen</PresentationFormat>
  <Paragraphs>101</Paragraphs>
  <Slides>14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Arial</vt:lpstr>
      <vt:lpstr>Calibri</vt:lpstr>
      <vt:lpstr>Calibri Light</vt:lpstr>
      <vt:lpstr>Segoe UI</vt:lpstr>
      <vt:lpstr>Tenorite</vt:lpstr>
      <vt:lpstr>Tenorite body</vt:lpstr>
      <vt:lpstr>Tenorite Display</vt:lpstr>
      <vt:lpstr>Custom</vt:lpstr>
      <vt:lpstr>Office Theme</vt:lpstr>
      <vt:lpstr>PowerPoint Presentation</vt:lpstr>
      <vt:lpstr>DIABEETIKU JALATÜSISTUSED</vt:lpstr>
      <vt:lpstr>Eestikeelse Juhendi vajalikkus</vt:lpstr>
      <vt:lpstr>Eestikeelse juhendi vajalikkus</vt:lpstr>
      <vt:lpstr>sihtrühm</vt:lpstr>
      <vt:lpstr>käsitlusala</vt:lpstr>
      <vt:lpstr>HAAVANDI RISKITEGURID</vt:lpstr>
      <vt:lpstr>PALUN VAADAKE VASTUVÕTUL DIABEETIKU  JALGU</vt:lpstr>
      <vt:lpstr>DIABEETIKU SKRIINING</vt:lpstr>
      <vt:lpstr>DIABEETIKU NÕUSTAMINE</vt:lpstr>
      <vt:lpstr>JALATÜSISTUSE KÄSITLUS</vt:lpstr>
      <vt:lpstr>TALDMINE HAAVAND CHARCOT ARTROPAATIA</vt:lpstr>
      <vt:lpstr>PARANENUD HAAVAND  MOONDUNUD JALG</vt:lpstr>
      <vt:lpstr>RAVIKVALITEEDI MÕÕDIKUD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Vahur Metsna</dc:creator>
  <cp:lastModifiedBy>Vahur Metsna</cp:lastModifiedBy>
  <cp:revision>1</cp:revision>
  <dcterms:created xsi:type="dcterms:W3CDTF">2025-11-23T09:09:52Z</dcterms:created>
  <dcterms:modified xsi:type="dcterms:W3CDTF">2025-11-26T08:22:32Z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